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7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descuento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descuento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07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13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</a:t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descuento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 se relaciona con un </a:t>
            </a:r>
            <a:r>
              <a:rPr b="1">
                <a:solidFill>
                  <a:srgbClr val="7030A0"/>
                </a:solidFill>
              </a:rPr>
              <a:t>descuento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más difícil para algunas personas acumular </a:t>
            </a:r>
            <a:r>
              <a:rPr b="1" sz="2000">
                <a:solidFill>
                  <a:srgbClr val="7030A0"/>
                </a:solidFill>
              </a:rPr>
              <a:t>ahorros</a:t>
            </a:r>
            <a:r>
              <a:rPr b="1" sz="2000"/>
              <a:t> que para otras?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es más difícil para algunas personas acumular </a:t>
            </a:r>
            <a:r>
              <a:rPr b="1" sz="2000" i="1">
                <a:solidFill>
                  <a:srgbClr val="7030A0"/>
                </a:solidFill>
              </a:rPr>
              <a:t>ahorros</a:t>
            </a:r>
            <a:r>
              <a:rPr i="1"/>
              <a:t> que para otras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13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7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13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más difícil para algunas personas acumular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que para otras?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es más difícil para algunas personas acumular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que para otras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ahorro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ahorro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ahorro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ahorro.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3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13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13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3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07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ahorro...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Ahorrar</a:t>
            </a:r>
            <a:r>
              <a:rPr i="1"/>
              <a:t> es...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Ahorrar</a:t>
            </a:r>
            <a:r>
              <a:rPr i="1"/>
              <a:t> se relaciona con un </a:t>
            </a:r>
            <a:r>
              <a:rPr i="1" b="1">
                <a:solidFill>
                  <a:srgbClr val="7030A0"/>
                </a:solidFill>
              </a:rPr>
              <a:t>descuento</a:t>
            </a:r>
            <a:r>
              <a:rPr i="1"/>
              <a:t> porque...
</a:t>
            </a:r>
            <a:r>
              <a:rPr i="1"/>
              <a:t>•   Creo que es más difícil para algunas personas acumular </a:t>
            </a:r>
            <a:r>
              <a:rPr i="1" b="1">
                <a:solidFill>
                  <a:srgbClr val="7030A0"/>
                </a:solidFill>
              </a:rPr>
              <a:t>ahorros</a:t>
            </a:r>
            <a:r>
              <a:rPr i="1"/>
              <a:t> que para otras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13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ahorro.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más difícil para algunas personas acumular ahorros que para otras?</a:t>
            </a:r>
            <a:r>
              <a:t>
</a:t>
            </a:r>
            <a:r>
              <a:rPr i="1"/>
              <a:t>Creo que es más difícil para algunas personas acumular ahorros que para otras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13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7e07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más difícil para algunas personas acumular </a:t>
            </a:r>
            <a:r>
              <a:rPr b="1" sz="2800">
                <a:solidFill>
                  <a:srgbClr val="7030A0"/>
                </a:solidFill>
              </a:rPr>
              <a:t>ahorros</a:t>
            </a:r>
            <a:r>
              <a:rPr b="1" sz="2800"/>
              <a:t> que para otras?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13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7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3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13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