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12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3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evento simple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evento simple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13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12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evento simple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 es diferente de un </a:t>
            </a:r>
            <a:r>
              <a:rPr b="1">
                <a:solidFill>
                  <a:srgbClr val="7030A0"/>
                </a:solidFill>
              </a:rPr>
              <a:t>evento</a:t>
            </a:r>
            <a:r>
              <a:t> simple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2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realizar un </a:t>
            </a:r>
            <a:r>
              <a:rPr b="1" sz="2000">
                <a:solidFill>
                  <a:srgbClr val="7030A0"/>
                </a:solidFill>
              </a:rPr>
              <a:t>experimento de probabilidad</a:t>
            </a:r>
            <a:r>
              <a:rPr b="1" sz="2000"/>
              <a:t> varias veces al calcular la </a:t>
            </a:r>
            <a:r>
              <a:rPr b="1" sz="2000">
                <a:solidFill>
                  <a:srgbClr val="7030A0"/>
                </a:solidFill>
              </a:rPr>
              <a:t>probabilidad</a:t>
            </a:r>
            <a:r>
              <a:rPr b="1" sz="2000"/>
              <a:t> de un evento?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es importante realizar un </a:t>
            </a:r>
            <a:r>
              <a:rPr b="1" sz="2000" i="1">
                <a:solidFill>
                  <a:srgbClr val="7030A0"/>
                </a:solidFill>
              </a:rPr>
              <a:t>experimento de probabilidad</a:t>
            </a:r>
            <a:r>
              <a:rPr i="1"/>
              <a:t> varias veces al calcular la </a:t>
            </a:r>
            <a:r>
              <a:rPr b="1" sz="2000" i="1">
                <a:solidFill>
                  <a:srgbClr val="7030A0"/>
                </a:solidFill>
              </a:rPr>
              <a:t>probabilidad</a:t>
            </a:r>
            <a:r>
              <a:rPr i="1"/>
              <a:t> de un evento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12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1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12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2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realizar un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 varias veces al calcular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de un evento?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es importante realizar un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 varias veces al calcular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de un evento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experimento de probabilidad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experimento de probabilidad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experimento de probabilidad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experimento de probabilidad.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12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12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13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7e12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experimento de probabilidad...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experimento de probabilidad</a:t>
            </a:r>
            <a:r>
              <a:rPr i="1"/>
              <a:t> es…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experimento de probabilidad</a:t>
            </a:r>
            <a:r>
              <a:rPr i="1"/>
              <a:t> es diferente de un </a:t>
            </a:r>
            <a:r>
              <a:rPr i="1" b="1">
                <a:solidFill>
                  <a:srgbClr val="7030A0"/>
                </a:solidFill>
              </a:rPr>
              <a:t>evento</a:t>
            </a:r>
            <a:r>
              <a:rPr i="1"/>
              <a:t> simple porque...
</a:t>
            </a:r>
            <a:r>
              <a:rPr i="1"/>
              <a:t>•   Creo que es importante realizar un </a:t>
            </a:r>
            <a:r>
              <a:rPr i="1" b="1">
                <a:solidFill>
                  <a:srgbClr val="7030A0"/>
                </a:solidFill>
              </a:rPr>
              <a:t>experimento de probabilidad</a:t>
            </a:r>
            <a:r>
              <a:rPr i="1"/>
              <a:t> varias veces al calcular la </a:t>
            </a:r>
            <a:r>
              <a:rPr i="1" b="1">
                <a:solidFill>
                  <a:srgbClr val="7030A0"/>
                </a:solidFill>
              </a:rPr>
              <a:t>probabilidad</a:t>
            </a:r>
            <a:r>
              <a:rPr i="1"/>
              <a:t> de un evento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12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experimento de probabilidad.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realizar un experimento de probabilidad varias veces al calcular la probabilidad de un evento?</a:t>
            </a:r>
            <a:r>
              <a:t>
</a:t>
            </a:r>
            <a:r>
              <a:rPr i="1"/>
              <a:t>Creo que es importante realizar un experimento de probabilidad varias veces al calcular la probabilidad de un evento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12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7e1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7e12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realizar un </a:t>
            </a:r>
            <a:r>
              <a:rPr b="1" sz="2800">
                <a:solidFill>
                  <a:srgbClr val="7030A0"/>
                </a:solidFill>
              </a:rPr>
              <a:t>experimento de probabilidad</a:t>
            </a:r>
            <a:r>
              <a:rPr b="1" sz="2800"/>
              <a:t> varias veces al calcular la </a:t>
            </a:r>
            <a:r>
              <a:rPr b="1" sz="2800">
                <a:solidFill>
                  <a:srgbClr val="7030A0"/>
                </a:solidFill>
              </a:rPr>
              <a:t>probabilidad</a:t>
            </a:r>
            <a:r>
              <a:rPr b="1" sz="2800"/>
              <a:t> de un evento?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12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1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12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