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7e12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es…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12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experimento de probabilidad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experimento de probabilidad</a:t>
            </a:r>
            <a:r>
              <a:t> es…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7e12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7e12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experimento de probabilidad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es diferente de un </a:t>
            </a:r>
            <a:r>
              <a:rPr b="1">
                <a:solidFill>
                  <a:srgbClr val="7030A0"/>
                </a:solidFill>
              </a:rPr>
              <a:t>experimento de probabilidad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11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resultado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resultado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afecta aumentar el número de intentos en un experimento a la </a:t>
            </a:r>
            <a:r>
              <a:rPr b="1" sz="2000">
                <a:solidFill>
                  <a:srgbClr val="7030A0"/>
                </a:solidFill>
              </a:rPr>
              <a:t>probabilidad</a:t>
            </a:r>
            <a:r>
              <a:rPr b="1" sz="2000"/>
              <a:t> de un </a:t>
            </a:r>
            <a:r>
              <a:rPr b="1" sz="2000">
                <a:solidFill>
                  <a:srgbClr val="7030A0"/>
                </a:solidFill>
              </a:rPr>
              <a:t>resultado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Aumentar el número de intentos en un experimento afecta la </a:t>
            </a:r>
            <a:r>
              <a:rPr b="1" sz="2000" i="1">
                <a:solidFill>
                  <a:srgbClr val="7030A0"/>
                </a:solidFill>
              </a:rPr>
              <a:t>probabilidad</a:t>
            </a:r>
            <a:r>
              <a:rPr i="1"/>
              <a:t> de un </a:t>
            </a:r>
            <a:r>
              <a:rPr b="1" sz="2000" i="1">
                <a:solidFill>
                  <a:srgbClr val="7030A0"/>
                </a:solidFill>
              </a:rPr>
              <a:t>resultado</a:t>
            </a:r>
            <a:r>
              <a:rPr i="1"/>
              <a:t> mediante...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7e12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7e12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7e11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12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afecta aumentar el número de intentos en un experimento a 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resultado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Aumentar el número de intentos en un experimento afecta 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resultado</a:t>
            </a:r>
            <a:r>
              <a:t> mediante...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probabilidad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probabilidad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probabilidad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probabilidad.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2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12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12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2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7e12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7e113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probabilidad...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probabilidad</a:t>
            </a:r>
            <a:r>
              <a:rPr i="1"/>
              <a:t> es…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probabilidad</a:t>
            </a:r>
            <a:r>
              <a:rPr i="1"/>
              <a:t> es diferente de un </a:t>
            </a:r>
            <a:r>
              <a:rPr i="1" b="1">
                <a:solidFill>
                  <a:srgbClr val="7030A0"/>
                </a:solidFill>
              </a:rPr>
              <a:t>experimento de probabilidad</a:t>
            </a:r>
            <a:r>
              <a:rPr i="1"/>
              <a:t> porque...
</a:t>
            </a:r>
            <a:r>
              <a:rPr i="1"/>
              <a:t>•   Aumentar el número de intentos en un experimento afecta la </a:t>
            </a:r>
            <a:r>
              <a:rPr i="1" b="1">
                <a:solidFill>
                  <a:srgbClr val="7030A0"/>
                </a:solidFill>
              </a:rPr>
              <a:t>probabilidad</a:t>
            </a:r>
            <a:r>
              <a:rPr i="1"/>
              <a:t> de un </a:t>
            </a:r>
            <a:r>
              <a:rPr i="1" b="1">
                <a:solidFill>
                  <a:srgbClr val="7030A0"/>
                </a:solidFill>
              </a:rPr>
              <a:t>resultado</a:t>
            </a:r>
            <a:r>
              <a:rPr i="1"/>
              <a:t> mediante...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7e12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probabilidad.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afecta aumentar el número de intentos en un experimento a la probabilidad de un resultado?</a:t>
            </a:r>
            <a:r>
              <a:t>
</a:t>
            </a:r>
            <a:r>
              <a:rPr i="1"/>
              <a:t>Aumentar el número de intentos en un experimento afecta la probabilidad de un resultado mediante...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7e12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7e12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7e11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afecta aumentar el número de intentos en un experimento a la </a:t>
            </a:r>
            <a:r>
              <a:rPr b="1" sz="2800">
                <a:solidFill>
                  <a:srgbClr val="7030A0"/>
                </a:solidFill>
              </a:rPr>
              <a:t>probabilidad</a:t>
            </a:r>
            <a:r>
              <a:rPr b="1" sz="2800"/>
              <a:t> de un </a:t>
            </a:r>
            <a:r>
              <a:rPr b="1" sz="2800">
                <a:solidFill>
                  <a:srgbClr val="7030A0"/>
                </a:solidFill>
              </a:rPr>
              <a:t>resultado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7e12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7e12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7e11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2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2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1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