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12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7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probabilidad compuesta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evento dependient</a:t>
            </a:r>
            <a:r>
              <a:t>e se relaciona con la </a:t>
            </a:r>
            <a:r>
              <a:rPr b="1">
                <a:solidFill>
                  <a:srgbClr val="7030A0"/>
                </a:solidFill>
              </a:rPr>
              <a:t>probabilidad compuesta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devolver la canica hace que el </a:t>
            </a:r>
            <a:r>
              <a:rPr b="1" sz="2000">
                <a:solidFill>
                  <a:srgbClr val="7030A0"/>
                </a:solidFill>
              </a:rPr>
              <a:t>evento</a:t>
            </a:r>
            <a:r>
              <a:rPr b="1" sz="2000"/>
              <a:t> ya no sea </a:t>
            </a:r>
            <a:r>
              <a:rPr b="1" sz="2000">
                <a:solidFill>
                  <a:srgbClr val="7030A0"/>
                </a:solidFill>
              </a:rPr>
              <a:t>dependiente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devolver la canica hace que el </a:t>
            </a:r>
            <a:r>
              <a:rPr b="1" sz="2000" i="1">
                <a:solidFill>
                  <a:srgbClr val="7030A0"/>
                </a:solidFill>
              </a:rPr>
              <a:t>evento</a:t>
            </a:r>
            <a:r>
              <a:rPr i="1"/>
              <a:t> ya no sea </a:t>
            </a:r>
            <a:r>
              <a:rPr b="1" sz="2000" i="1">
                <a:solidFill>
                  <a:srgbClr val="7030A0"/>
                </a:solidFill>
              </a:rPr>
              <a:t>dependiente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1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7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devolver la canica hace que el </a:t>
            </a:r>
            <a:r>
              <a:rPr b="1">
                <a:solidFill>
                  <a:srgbClr val="7030A0"/>
                </a:solidFill>
              </a:rPr>
              <a:t>evento</a:t>
            </a:r>
            <a:r>
              <a:t> ya no sea </a:t>
            </a:r>
            <a:r>
              <a:rPr b="1">
                <a:solidFill>
                  <a:srgbClr val="7030A0"/>
                </a:solidFill>
              </a:rPr>
              <a:t>dependiente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devolver la canica hace que el </a:t>
            </a:r>
            <a:r>
              <a:rPr b="1">
                <a:solidFill>
                  <a:srgbClr val="7030A0"/>
                </a:solidFill>
              </a:rPr>
              <a:t>evento</a:t>
            </a:r>
            <a:r>
              <a:t> ya no sea </a:t>
            </a:r>
            <a:r>
              <a:rPr b="1">
                <a:solidFill>
                  <a:srgbClr val="7030A0"/>
                </a:solidFill>
              </a:rPr>
              <a:t>dependiente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evento dependiente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evento dependiente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evento dependiente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evento dependiente.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1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evento dependiente...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evento dependiente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evento dependient</a:t>
            </a:r>
            <a:r>
              <a:rPr i="1"/>
              <a:t>e se relaciona con la </a:t>
            </a:r>
            <a:r>
              <a:rPr i="1" b="1">
                <a:solidFill>
                  <a:srgbClr val="7030A0"/>
                </a:solidFill>
              </a:rPr>
              <a:t>probabilidad compuesta</a:t>
            </a:r>
            <a:r>
              <a:rPr i="1"/>
              <a:t> porque...
</a:t>
            </a:r>
            <a:r>
              <a:rPr i="1"/>
              <a:t>•   Creo que devolver la canica hace que el </a:t>
            </a:r>
            <a:r>
              <a:rPr i="1" b="1">
                <a:solidFill>
                  <a:srgbClr val="7030A0"/>
                </a:solidFill>
              </a:rPr>
              <a:t>evento</a:t>
            </a:r>
            <a:r>
              <a:rPr i="1"/>
              <a:t> ya no sea </a:t>
            </a:r>
            <a:r>
              <a:rPr i="1" b="1">
                <a:solidFill>
                  <a:srgbClr val="7030A0"/>
                </a:solidFill>
              </a:rPr>
              <a:t>dependiente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7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evento dependiente.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devolver la canica hace que el evento ya no sea dependiente?</a:t>
            </a:r>
            <a:r>
              <a:t>
</a:t>
            </a:r>
            <a:r>
              <a:rPr i="1"/>
              <a:t>Creo que devolver la canica hace que el evento ya no sea dependiente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7e1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devolver la canica hace que el </a:t>
            </a:r>
            <a:r>
              <a:rPr b="1" sz="2800">
                <a:solidFill>
                  <a:srgbClr val="7030A0"/>
                </a:solidFill>
              </a:rPr>
              <a:t>evento</a:t>
            </a:r>
            <a:r>
              <a:rPr b="1" sz="2800"/>
              <a:t> ya no sea </a:t>
            </a:r>
            <a:r>
              <a:rPr b="1" sz="2800">
                <a:solidFill>
                  <a:srgbClr val="7030A0"/>
                </a:solidFill>
              </a:rPr>
              <a:t>dependiente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1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7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