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5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5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una casa se considera un </a:t>
            </a:r>
            <a:r>
              <a:rPr b="1" sz="2000">
                <a:solidFill>
                  <a:srgbClr val="7030A0"/>
                </a:solidFill>
              </a:rPr>
              <a:t>activo</a:t>
            </a:r>
            <a:r>
              <a:rPr b="1" sz="2000"/>
              <a:t>, incluso si alguien todavía está pagando un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b="1" sz="2000"/>
              <a:t> por ella?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una casa se considera un </a:t>
            </a:r>
            <a:r>
              <a:rPr b="1" sz="2000" i="1">
                <a:solidFill>
                  <a:srgbClr val="7030A0"/>
                </a:solidFill>
              </a:rPr>
              <a:t>activo</a:t>
            </a:r>
            <a:r>
              <a:rPr i="1"/>
              <a:t>, incluso si alguien todavía está pagando un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 por ella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casa se considera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, incluso si alguien todavía está pagando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por ella?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una casa se considera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, incluso si alguien todavía está pagando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por ella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activo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activo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activo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activo.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09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activo...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activo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activo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porque...
</a:t>
            </a:r>
            <a:r>
              <a:rPr i="1"/>
              <a:t>•   Creo que una casa se considera un </a:t>
            </a:r>
            <a:r>
              <a:rPr i="1" b="1">
                <a:solidFill>
                  <a:srgbClr val="7030A0"/>
                </a:solidFill>
              </a:rPr>
              <a:t>activo</a:t>
            </a:r>
            <a:r>
              <a:rPr i="1"/>
              <a:t>, incluso si alguien todavía está pagando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por ella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activo.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casa se considera un activo, incluso si alguien todavía está pagando un préstamo por ella?</a:t>
            </a:r>
            <a:r>
              <a:t>
</a:t>
            </a:r>
            <a:r>
              <a:rPr i="1"/>
              <a:t>Creo que una casa se considera un activo, incluso si alguien todavía está pagando un préstamo por ella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una casa se considera un </a:t>
            </a:r>
            <a:r>
              <a:rPr b="1" sz="2800">
                <a:solidFill>
                  <a:srgbClr val="7030A0"/>
                </a:solidFill>
              </a:rPr>
              <a:t>activo</a:t>
            </a:r>
            <a:r>
              <a:rPr b="1" sz="2800"/>
              <a:t>, incluso si alguien todavía está pagando un </a:t>
            </a:r>
            <a:r>
              <a:rPr b="1" sz="2800">
                <a:solidFill>
                  <a:srgbClr val="7030A0"/>
                </a:solidFill>
              </a:rPr>
              <a:t>préstamo</a:t>
            </a:r>
            <a:r>
              <a:rPr b="1" sz="2800"/>
              <a:t> por ella?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