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3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3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2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está relacionado con un </a:t>
            </a:r>
            <a:r>
              <a:rPr b="1">
                <a:solidFill>
                  <a:srgbClr val="7030A0"/>
                </a:solidFill>
              </a:rPr>
              <a:t>número racional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puedes dividir dos </a:t>
            </a:r>
            <a:r>
              <a:rPr b="1" sz="2000">
                <a:solidFill>
                  <a:srgbClr val="7030A0"/>
                </a:solidFill>
              </a:rPr>
              <a:t>números mixtos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puedo dividir dos </a:t>
            </a:r>
            <a:r>
              <a:rPr b="1" sz="2000" i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3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2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puedes dividir dos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puedo dividir dos </a:t>
            </a:r>
            <a:r>
              <a:rPr b="1">
                <a:solidFill>
                  <a:srgbClr val="7030A0"/>
                </a:solidFill>
              </a:rPr>
              <a:t>números mixtos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número mixto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número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2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3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número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está relacionado con un </a:t>
            </a:r>
            <a:r>
              <a:rPr i="1" b="1">
                <a:solidFill>
                  <a:srgbClr val="7030A0"/>
                </a:solidFill>
              </a:rPr>
              <a:t>número racional</a:t>
            </a:r>
            <a:r>
              <a:rPr i="1"/>
              <a:t> porque...
</a:t>
            </a:r>
            <a:r>
              <a:rPr i="1"/>
              <a:t>•   Creo que puedo dividir dos </a:t>
            </a:r>
            <a:r>
              <a:rPr i="1" b="1">
                <a:solidFill>
                  <a:srgbClr val="7030A0"/>
                </a:solidFill>
              </a:rPr>
              <a:t>números mixtos</a:t>
            </a:r>
            <a:r>
              <a:rPr i="1"/>
              <a:t>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2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número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puedes dividir dos números mixtos?</a:t>
            </a:r>
            <a:r>
              <a:t>
</a:t>
            </a:r>
            <a:r>
              <a:rPr i="1"/>
              <a:t>Creo que puedo dividir dos números mixtos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03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puedes dividir dos </a:t>
            </a:r>
            <a:r>
              <a:rPr b="1" sz="2800">
                <a:solidFill>
                  <a:srgbClr val="7030A0"/>
                </a:solidFill>
              </a:rPr>
              <a:t>números mixtos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2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03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3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2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