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base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base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Base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se relaciona con una Base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considerar el </a:t>
            </a:r>
            <a:r>
              <a:rPr b="1" sz="2000">
                <a:solidFill>
                  <a:srgbClr val="7030A0"/>
                </a:solidFill>
              </a:rPr>
              <a:t>área de superficie lateral</a:t>
            </a:r>
            <a:r>
              <a:rPr b="1" sz="2000"/>
              <a:t> al construir un edificio?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considerar el </a:t>
            </a:r>
            <a:r>
              <a:rPr b="1" sz="2000" i="1">
                <a:solidFill>
                  <a:srgbClr val="7030A0"/>
                </a:solidFill>
              </a:rPr>
              <a:t>área de superficie lateral</a:t>
            </a:r>
            <a:r>
              <a:rPr i="1"/>
              <a:t> al construir un edificio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considerar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al construir un edificio?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considerar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al construir un edificio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de superficie lateral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área de superficie lateral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de superficie lateral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de superficie lateral.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de superficie lateral...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de superficie lateral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de superficie lateral</a:t>
            </a:r>
            <a:r>
              <a:rPr i="1"/>
              <a:t> se relaciona con una Base porque...
</a:t>
            </a:r>
            <a:r>
              <a:rPr i="1"/>
              <a:t>•   Creo que es importante considerar el </a:t>
            </a:r>
            <a:r>
              <a:rPr i="1" b="1">
                <a:solidFill>
                  <a:srgbClr val="7030A0"/>
                </a:solidFill>
              </a:rPr>
              <a:t>área de superficie lateral</a:t>
            </a:r>
            <a:r>
              <a:rPr i="1"/>
              <a:t> al construir un edificio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de superficie lateral.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considerar el área de superficie lateral al construir un edificio?</a:t>
            </a:r>
            <a:r>
              <a:t>
</a:t>
            </a:r>
            <a:r>
              <a:rPr i="1"/>
              <a:t>Creo que es importante considerar el área de superficie lateral al construir un edificio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considerar el </a:t>
            </a:r>
            <a:r>
              <a:rPr b="1" sz="2800">
                <a:solidFill>
                  <a:srgbClr val="7030A0"/>
                </a:solidFill>
              </a:rPr>
              <a:t>área de superficie lateral</a:t>
            </a:r>
            <a:r>
              <a:rPr b="1" sz="2800"/>
              <a:t> al construir un edificio?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