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probability experiment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probability experiment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simple event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simple event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2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probability experiment</a:t>
            </a:r>
            <a:r>
              <a:t> different from a </a:t>
            </a:r>
            <a:r>
              <a:rPr b="1">
                <a:solidFill>
                  <a:srgbClr val="7030A0"/>
                </a:solidFill>
              </a:rPr>
              <a:t>simple event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probability experiment</a:t>
            </a:r>
            <a:r>
              <a:t> is different from a </a:t>
            </a:r>
            <a:r>
              <a:rPr b="1">
                <a:solidFill>
                  <a:srgbClr val="7030A0"/>
                </a:solidFill>
              </a:rPr>
              <a:t>simple event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it&amp;#39;s important to conduct a </a:t>
            </a:r>
            <a:r>
              <a:rPr b="1" sz="2000">
                <a:solidFill>
                  <a:srgbClr val="7030A0"/>
                </a:solidFill>
              </a:rPr>
              <a:t>probability experiment</a:t>
            </a:r>
            <a:r>
              <a:rPr b="1" sz="2000"/>
              <a:t> multiple times when calculating the </a:t>
            </a:r>
            <a:r>
              <a:rPr b="1" sz="2000">
                <a:solidFill>
                  <a:srgbClr val="7030A0"/>
                </a:solidFill>
              </a:rPr>
              <a:t>probability</a:t>
            </a:r>
            <a:r>
              <a:rPr b="1" sz="2000"/>
              <a:t> of an event?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it&amp;#39;s important to conduct a </a:t>
            </a:r>
            <a:r>
              <a:rPr b="1" sz="2000" i="1">
                <a:solidFill>
                  <a:srgbClr val="7030A0"/>
                </a:solidFill>
              </a:rPr>
              <a:t>probability experiment</a:t>
            </a:r>
            <a:r>
              <a:rPr i="1"/>
              <a:t> multiple times when calculating when calculating the </a:t>
            </a:r>
            <a:r>
              <a:rPr b="1" sz="2000" i="1">
                <a:solidFill>
                  <a:srgbClr val="7030A0"/>
                </a:solidFill>
              </a:rPr>
              <a:t>probability</a:t>
            </a:r>
            <a:r>
              <a:rPr i="1"/>
              <a:t> of an event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2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2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it&amp;#39;s important to conduct a </a:t>
            </a:r>
            <a:r>
              <a:rPr b="1">
                <a:solidFill>
                  <a:srgbClr val="7030A0"/>
                </a:solidFill>
              </a:rPr>
              <a:t>probability experiment</a:t>
            </a:r>
            <a:r>
              <a:t> multiple times when calculating the </a:t>
            </a:r>
            <a:r>
              <a:rPr b="1">
                <a:solidFill>
                  <a:srgbClr val="7030A0"/>
                </a:solidFill>
              </a:rPr>
              <a:t>probability</a:t>
            </a:r>
            <a:r>
              <a:t> of an event?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it&amp;#39;s important to conduct a </a:t>
            </a:r>
            <a:r>
              <a:rPr b="1">
                <a:solidFill>
                  <a:srgbClr val="7030A0"/>
                </a:solidFill>
              </a:rPr>
              <a:t>probability experiment</a:t>
            </a:r>
            <a:r>
              <a:t> multiple times when calculating when calculating the </a:t>
            </a:r>
            <a:r>
              <a:rPr b="1">
                <a:solidFill>
                  <a:srgbClr val="7030A0"/>
                </a:solidFill>
              </a:rPr>
              <a:t>probability</a:t>
            </a:r>
            <a:r>
              <a:t> of an event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probability experiment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probability experiment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probability experiment</a:t>
            </a:r>
            <a:r>
              <a:rPr sz="2000"/>
              <a:t>
• My visual is…
• It relates to what I’ve learned about </a:t>
            </a:r>
            <a:r>
              <a:rPr b="1" sz="2000">
                <a:solidFill>
                  <a:srgbClr val="7030A0"/>
                </a:solidFill>
              </a:rPr>
              <a:t>probability experiment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probability experiment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probability experiment.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probability experiment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3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2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probability experiment...</a:t>
            </a:r>
            <a:r>
              <a:rPr i="1"/>
              <a:t>
From this visual, I can infer… </a:t>
            </a:r>
            <a:r>
              <a:rPr i="0"/>
              <a:t>(use </a:t>
            </a:r>
            <a:r>
              <a:rPr b="1">
                <a:solidFill>
                  <a:srgbClr val="7030A0"/>
                </a:solidFill>
              </a:rPr>
              <a:t>probability experiment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probability experiment</a:t>
            </a:r>
            <a:r>
              <a:t>.
Include 3-5 other vocabulary words in your paragraph. You may include the following stems:​
</a:t>
            </a:r>
            <a:r>
              <a:rPr i="1"/>
              <a:t>•   A </a:t>
            </a:r>
            <a:r>
              <a:rPr i="1" b="1">
                <a:solidFill>
                  <a:srgbClr val="7030A0"/>
                </a:solidFill>
              </a:rPr>
              <a:t>probability experiment</a:t>
            </a:r>
            <a:r>
              <a:rPr i="1"/>
              <a:t> is...
</a:t>
            </a:r>
            <a:r>
              <a:rPr i="1"/>
              <a:t>•   A </a:t>
            </a:r>
            <a:r>
              <a:rPr i="1" b="1">
                <a:solidFill>
                  <a:srgbClr val="7030A0"/>
                </a:solidFill>
              </a:rPr>
              <a:t>probability experiment</a:t>
            </a:r>
            <a:r>
              <a:rPr i="1"/>
              <a:t> is different from a </a:t>
            </a:r>
            <a:r>
              <a:rPr i="1" b="1">
                <a:solidFill>
                  <a:srgbClr val="7030A0"/>
                </a:solidFill>
              </a:rPr>
              <a:t>simple event</a:t>
            </a:r>
            <a:r>
              <a:rPr i="1"/>
              <a:t> because...
</a:t>
            </a:r>
            <a:r>
              <a:rPr i="1"/>
              <a:t>•   I think it&amp;#39;s important to conduct a </a:t>
            </a:r>
            <a:r>
              <a:rPr i="1" b="1">
                <a:solidFill>
                  <a:srgbClr val="7030A0"/>
                </a:solidFill>
              </a:rPr>
              <a:t>probability experiment</a:t>
            </a:r>
            <a:r>
              <a:rPr i="1"/>
              <a:t> multiple times when calculating when calculating the </a:t>
            </a:r>
            <a:r>
              <a:rPr i="1" b="1">
                <a:solidFill>
                  <a:srgbClr val="7030A0"/>
                </a:solidFill>
              </a:rPr>
              <a:t>probability</a:t>
            </a:r>
            <a:r>
              <a:rPr i="1"/>
              <a:t> of an event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2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probability experiment.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it&amp;#39;s important to conduct a probability experiment multiple times when calculating the probability of an event?</a:t>
            </a:r>
            <a:r>
              <a:t>
</a:t>
            </a:r>
            <a:r>
              <a:rPr i="1"/>
              <a:t>I think it&amp;#39;s important to conduct a probability experiment multiple times when calculating when calculating the probability of an event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2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13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2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it&amp;#39;s important to conduct a </a:t>
            </a:r>
            <a:r>
              <a:rPr b="1" sz="2800">
                <a:solidFill>
                  <a:srgbClr val="7030A0"/>
                </a:solidFill>
              </a:rPr>
              <a:t>probability experiment</a:t>
            </a:r>
            <a:r>
              <a:rPr b="1" sz="2800"/>
              <a:t> multiple times when calculating the </a:t>
            </a:r>
            <a:r>
              <a:rPr b="1" sz="2800">
                <a:solidFill>
                  <a:srgbClr val="7030A0"/>
                </a:solidFill>
              </a:rPr>
              <a:t>probability</a:t>
            </a:r>
            <a:r>
              <a:rPr b="1" sz="2800"/>
              <a:t> of an event?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2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2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