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12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probability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Probability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probability experiment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probability experiment</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12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12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probability</a:t>
            </a:r>
            <a:r>
              <a:t> different from a </a:t>
            </a:r>
            <a:r>
              <a:rPr b="1">
                <a:solidFill>
                  <a:srgbClr val="7030A0"/>
                </a:solidFill>
              </a:rPr>
              <a:t>probability experiment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Probability</a:t>
            </a:r>
            <a:r>
              <a:t> is different from a </a:t>
            </a:r>
            <a:r>
              <a:rPr b="1">
                <a:solidFill>
                  <a:srgbClr val="7030A0"/>
                </a:solidFill>
              </a:rPr>
              <a:t>probability experiment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1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outcome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outcome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does increasing the number of trials in an experiment affect the </a:t>
            </a:r>
            <a:r>
              <a:rPr b="1" sz="2000">
                <a:solidFill>
                  <a:srgbClr val="7030A0"/>
                </a:solidFill>
              </a:rPr>
              <a:t>probability</a:t>
            </a:r>
            <a:r>
              <a:rPr b="1" sz="2000"/>
              <a:t> of an </a:t>
            </a:r>
            <a:r>
              <a:rPr b="1" sz="2000">
                <a:solidFill>
                  <a:srgbClr val="7030A0"/>
                </a:solidFill>
              </a:rPr>
              <a:t>outcome</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Increasing the number of trials in an experiment affects the </a:t>
            </a:r>
            <a:r>
              <a:rPr b="1" sz="2000" i="1">
                <a:solidFill>
                  <a:srgbClr val="7030A0"/>
                </a:solidFill>
              </a:rPr>
              <a:t>probability</a:t>
            </a:r>
            <a:r>
              <a:rPr i="1"/>
              <a:t> of an </a:t>
            </a:r>
            <a:r>
              <a:rPr b="1" sz="2000" i="1">
                <a:solidFill>
                  <a:srgbClr val="7030A0"/>
                </a:solidFill>
              </a:rPr>
              <a:t>outcome</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12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12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1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2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increasing the number of trials in an experiment affect the </a:t>
            </a:r>
            <a:r>
              <a:rPr b="1">
                <a:solidFill>
                  <a:srgbClr val="7030A0"/>
                </a:solidFill>
              </a:rPr>
              <a:t>probability</a:t>
            </a:r>
            <a:r>
              <a:t> of an </a:t>
            </a:r>
            <a:r>
              <a:rPr b="1">
                <a:solidFill>
                  <a:srgbClr val="7030A0"/>
                </a:solidFill>
              </a:rPr>
              <a:t>outcome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Increasing the number of trials in an experiment affects the </a:t>
            </a:r>
            <a:r>
              <a:rPr b="1">
                <a:solidFill>
                  <a:srgbClr val="7030A0"/>
                </a:solidFill>
              </a:rPr>
              <a:t>probability</a:t>
            </a:r>
            <a:r>
              <a:t> of an </a:t>
            </a:r>
            <a:r>
              <a:rPr b="1">
                <a:solidFill>
                  <a:srgbClr val="7030A0"/>
                </a:solidFill>
              </a:rPr>
              <a:t>outcome</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probability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probability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probability</a:t>
            </a:r>
            <a:r>
              <a:rPr sz="2000"/>
              <a:t>
• My visual is…
• It relates to what I’ve learned about </a:t>
            </a:r>
            <a:r>
              <a:rPr b="1" sz="2000">
                <a:solidFill>
                  <a:srgbClr val="7030A0"/>
                </a:solidFill>
              </a:rPr>
              <a:t>probability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probability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probability.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1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1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probability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121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711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probability...</a:t>
            </a:r>
            <a:r>
              <a:rPr i="1"/>
              <a:t>
From this visual, I can infer… </a:t>
            </a:r>
            <a:r>
              <a:rPr i="0"/>
              <a:t>(use </a:t>
            </a:r>
            <a:r>
              <a:rPr b="1">
                <a:solidFill>
                  <a:srgbClr val="7030A0"/>
                </a:solidFill>
              </a:rPr>
              <a:t>probability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1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probability</a:t>
            </a:r>
            <a:r>
              <a:t>.
Include 3-5 other vocabulary words in your paragraph. You may include the following stems:​
</a:t>
            </a:r>
            <a:r>
              <a:rPr i="1"/>
              <a:t>•   </a:t>
            </a:r>
            <a:r>
              <a:rPr i="1" b="1">
                <a:solidFill>
                  <a:srgbClr val="7030A0"/>
                </a:solidFill>
              </a:rPr>
              <a:t>Probability</a:t>
            </a:r>
            <a:r>
              <a:rPr i="1"/>
              <a:t> is...
</a:t>
            </a:r>
            <a:r>
              <a:rPr i="1"/>
              <a:t>•   </a:t>
            </a:r>
            <a:r>
              <a:rPr i="1" b="1">
                <a:solidFill>
                  <a:srgbClr val="7030A0"/>
                </a:solidFill>
              </a:rPr>
              <a:t>Probability</a:t>
            </a:r>
            <a:r>
              <a:rPr i="1"/>
              <a:t> is different from a </a:t>
            </a:r>
            <a:r>
              <a:rPr i="1" b="1">
                <a:solidFill>
                  <a:srgbClr val="7030A0"/>
                </a:solidFill>
              </a:rPr>
              <a:t>probability experiment</a:t>
            </a:r>
            <a:r>
              <a:rPr i="1"/>
              <a:t> because...
</a:t>
            </a:r>
            <a:r>
              <a:rPr i="1"/>
              <a:t>•   Increasing the number of trials in an experiment affects the </a:t>
            </a:r>
            <a:r>
              <a:rPr i="1" b="1">
                <a:solidFill>
                  <a:srgbClr val="7030A0"/>
                </a:solidFill>
              </a:rPr>
              <a:t>probability</a:t>
            </a:r>
            <a:r>
              <a:rPr i="1"/>
              <a:t> of an </a:t>
            </a:r>
            <a:r>
              <a:rPr i="1" b="1">
                <a:solidFill>
                  <a:srgbClr val="7030A0"/>
                </a:solidFill>
              </a:rPr>
              <a:t>outcome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12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probability.</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does increasing the number of trials in an experiment affect the probability of an outcome?</a:t>
            </a:r>
            <a:r>
              <a:t>
</a:t>
            </a:r>
            <a:r>
              <a:rPr i="1"/>
              <a:t>Increasing the number of trials in an experiment affects the probability of an outcome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120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7121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711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does increasing the number of trials in an experiment affect the </a:t>
            </a:r>
            <a:r>
              <a:rPr b="1" sz="2800">
                <a:solidFill>
                  <a:srgbClr val="7030A0"/>
                </a:solidFill>
              </a:rPr>
              <a:t>probability</a:t>
            </a:r>
            <a:r>
              <a:rPr b="1" sz="2800"/>
              <a:t> of an </a:t>
            </a:r>
            <a:r>
              <a:rPr b="1" sz="2800">
                <a:solidFill>
                  <a:srgbClr val="7030A0"/>
                </a:solidFill>
              </a:rPr>
              <a:t>outcome</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12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12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1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