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notesSlide" Target="../notesSlides/notesSlide12.xml"/><Relationship Id="rId2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1.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9.xml"/><Relationship Id="rId8" Type="http://schemas.openxmlformats.org/officeDocument/2006/relationships/image" Target="../media/image66.png"/><Relationship Id="rId9" Type="http://schemas.openxmlformats.org/officeDocument/2006/relationships/image" Target="../media/image47.png"/><Relationship Id="rId10" Type="http://schemas.openxmlformats.org/officeDocument/2006/relationships/image" Target="../media/image51.png"/><Relationship Id="rId11"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22.png"/><Relationship Id="rId9"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5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8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11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net worth</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Net worth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9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liability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liability</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9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11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net worth</a:t>
            </a:r>
            <a:r>
              <a:t> related to a </a:t>
            </a:r>
            <a:r>
              <a:rPr b="1">
                <a:solidFill>
                  <a:srgbClr val="7030A0"/>
                </a:solidFill>
              </a:rPr>
              <a:t>liability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net worth</a:t>
            </a:r>
            <a:r>
              <a:t> is related to a </a:t>
            </a:r>
            <a:r>
              <a:rPr b="1">
                <a:solidFill>
                  <a:srgbClr val="7030A0"/>
                </a:solidFill>
              </a:rPr>
              <a:t>liability</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9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liability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liability</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9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11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net worth</a:t>
            </a:r>
            <a:r>
              <a:t> related to a </a:t>
            </a:r>
            <a:r>
              <a:rPr b="1">
                <a:solidFill>
                  <a:srgbClr val="7030A0"/>
                </a:solidFill>
              </a:rPr>
              <a:t>liability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net worth</a:t>
            </a:r>
            <a:r>
              <a:t> is related to a </a:t>
            </a:r>
            <a:r>
              <a:rPr b="1">
                <a:solidFill>
                  <a:srgbClr val="7030A0"/>
                </a:solidFill>
              </a:rPr>
              <a:t>liability</a:t>
            </a:r>
            <a:r>
              <a:t> because...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9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liability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liability</a:t>
            </a:r>
            <a:r>
              <a:t> is...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5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asset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asset</a:t>
            </a:r>
            <a:r>
              <a:t> is ...</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8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greater than</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greater than</a:t>
            </a:r>
            <a:r>
              <a:t>" means...</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do you think happens to someone&amp;#39;s </a:t>
            </a:r>
            <a:r>
              <a:rPr b="1" sz="2000">
                <a:solidFill>
                  <a:srgbClr val="7030A0"/>
                </a:solidFill>
              </a:rPr>
              <a:t>net worth</a:t>
            </a:r>
            <a:r>
              <a:rPr b="1" sz="2000"/>
              <a:t> if their </a:t>
            </a:r>
            <a:r>
              <a:rPr b="1" sz="2000">
                <a:solidFill>
                  <a:srgbClr val="7030A0"/>
                </a:solidFill>
              </a:rPr>
              <a:t>liabilities</a:t>
            </a:r>
            <a:r>
              <a:rPr b="1" sz="2000"/>
              <a:t> are </a:t>
            </a:r>
            <a:r>
              <a:rPr b="1" sz="2000">
                <a:solidFill>
                  <a:srgbClr val="7030A0"/>
                </a:solidFill>
              </a:rPr>
              <a:t>greater than</a:t>
            </a:r>
            <a:r>
              <a:rPr b="1" sz="2000"/>
              <a:t> their </a:t>
            </a:r>
            <a:r>
              <a:rPr b="1" sz="2000">
                <a:solidFill>
                  <a:srgbClr val="7030A0"/>
                </a:solidFill>
              </a:rPr>
              <a:t>assets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If someone&amp;#39;s </a:t>
            </a:r>
            <a:r>
              <a:rPr b="1" sz="2000" i="1">
                <a:solidFill>
                  <a:srgbClr val="7030A0"/>
                </a:solidFill>
              </a:rPr>
              <a:t>liabilities</a:t>
            </a:r>
            <a:r>
              <a:rPr i="1"/>
              <a:t> are greater than their </a:t>
            </a:r>
            <a:r>
              <a:rPr b="1" sz="2000" i="1">
                <a:solidFill>
                  <a:srgbClr val="7030A0"/>
                </a:solidFill>
              </a:rPr>
              <a:t>assets</a:t>
            </a:r>
            <a:r>
              <a:rPr i="1"/>
              <a:t>, I think their </a:t>
            </a:r>
            <a:r>
              <a:rPr b="1" sz="2000" i="1">
                <a:solidFill>
                  <a:srgbClr val="7030A0"/>
                </a:solidFill>
              </a:rPr>
              <a:t>net worth</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11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09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096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M7052w.png"/>
          <p:cNvPicPr>
            <a:picLocks noChangeAspect="1"/>
          </p:cNvPicPr>
          <p:nvPr/>
        </p:nvPicPr>
        <p:blipFill>
          <a:blip r:embed="rId6"/>
          <a:stretch>
            <a:fillRect/>
          </a:stretch>
        </p:blipFill>
        <p:spPr>
          <a:xfrm>
            <a:off x="6089904" y="9144"/>
            <a:ext cx="3054096" cy="2286000"/>
          </a:xfrm>
          <a:prstGeom prst="rect">
            <a:avLst/>
          </a:prstGeom>
        </p:spPr>
      </p:pic>
      <p:pic>
        <p:nvPicPr>
          <p:cNvPr id="11" name="Picture 10" descr="M7084w.png"/>
          <p:cNvPicPr>
            <a:picLocks noChangeAspect="1"/>
          </p:cNvPicPr>
          <p:nvPr/>
        </p:nvPicPr>
        <p:blipFill>
          <a:blip r:embed="rId7"/>
          <a:stretch>
            <a:fillRect/>
          </a:stretch>
        </p:blipFill>
        <p:spPr>
          <a:xfrm>
            <a:off x="9144000" y="9144000"/>
            <a:ext cx="3054096" cy="2286000"/>
          </a:xfrm>
          <a:prstGeom prst="rect">
            <a:avLst/>
          </a:prstGeom>
        </p:spPr>
      </p:pic>
      <p:pic>
        <p:nvPicPr>
          <p:cNvPr id="12" name="Picture 11" descr="not_ready.png"/>
          <p:cNvPicPr>
            <a:picLocks noChangeAspect="1"/>
          </p:cNvPicPr>
          <p:nvPr/>
        </p:nvPicPr>
        <p:blipFill>
          <a:blip r:embed="rId8"/>
          <a:stretch>
            <a:fillRect/>
          </a:stretch>
        </p:blipFill>
        <p:spPr>
          <a:xfrm>
            <a:off x="978408" y="3255264"/>
            <a:ext cx="1463040" cy="1463040"/>
          </a:xfrm>
          <a:prstGeom prst="rect">
            <a:avLst/>
          </a:prstGeom>
        </p:spPr>
      </p:pic>
      <p:pic>
        <p:nvPicPr>
          <p:cNvPr id="13" name="Picture 12" descr="almost_ready.png"/>
          <p:cNvPicPr>
            <a:picLocks noChangeAspect="1"/>
          </p:cNvPicPr>
          <p:nvPr/>
        </p:nvPicPr>
        <p:blipFill>
          <a:blip r:embed="rId9"/>
          <a:stretch>
            <a:fillRect/>
          </a:stretch>
        </p:blipFill>
        <p:spPr>
          <a:xfrm>
            <a:off x="3849624" y="3255264"/>
            <a:ext cx="1463040" cy="1463040"/>
          </a:xfrm>
          <a:prstGeom prst="rect">
            <a:avLst/>
          </a:prstGeom>
        </p:spPr>
      </p:pic>
      <p:pic>
        <p:nvPicPr>
          <p:cNvPr id="14" name="Picture 13" descr="completely_ready.png"/>
          <p:cNvPicPr>
            <a:picLocks noChangeAspect="1"/>
          </p:cNvPicPr>
          <p:nvPr/>
        </p:nvPicPr>
        <p:blipFill>
          <a:blip r:embed="rId10"/>
          <a:stretch>
            <a:fillRect/>
          </a:stretch>
        </p:blipFill>
        <p:spPr>
          <a:xfrm>
            <a:off x="6720840" y="3255264"/>
            <a:ext cx="1463040" cy="1463040"/>
          </a:xfrm>
          <a:prstGeom prst="rect">
            <a:avLst/>
          </a:prstGeom>
        </p:spPr>
      </p:pic>
      <p:pic>
        <p:nvPicPr>
          <p:cNvPr id="15" name="Picture 14" descr="face_sad.png"/>
          <p:cNvPicPr>
            <a:picLocks noChangeAspect="1"/>
          </p:cNvPicPr>
          <p:nvPr/>
        </p:nvPicPr>
        <p:blipFill>
          <a:blip r:embed="rId11"/>
          <a:stretch>
            <a:fillRect/>
          </a:stretch>
        </p:blipFill>
        <p:spPr>
          <a:xfrm>
            <a:off x="1252728" y="5413248"/>
            <a:ext cx="914400" cy="914400"/>
          </a:xfrm>
          <a:prstGeom prst="rect">
            <a:avLst/>
          </a:prstGeom>
        </p:spPr>
      </p:pic>
      <p:pic>
        <p:nvPicPr>
          <p:cNvPr id="16" name="Picture 15" descr="face_neutral.png"/>
          <p:cNvPicPr>
            <a:picLocks noChangeAspect="1"/>
          </p:cNvPicPr>
          <p:nvPr/>
        </p:nvPicPr>
        <p:blipFill>
          <a:blip r:embed="rId12"/>
          <a:stretch>
            <a:fillRect/>
          </a:stretch>
        </p:blipFill>
        <p:spPr>
          <a:xfrm>
            <a:off x="4069080" y="5413248"/>
            <a:ext cx="914400" cy="914400"/>
          </a:xfrm>
          <a:prstGeom prst="rect">
            <a:avLst/>
          </a:prstGeom>
        </p:spPr>
      </p:pic>
      <p:pic>
        <p:nvPicPr>
          <p:cNvPr id="17" name="Picture 16" descr="face_happy.png"/>
          <p:cNvPicPr>
            <a:picLocks noChangeAspect="1"/>
          </p:cNvPicPr>
          <p:nvPr/>
        </p:nvPicPr>
        <p:blipFill>
          <a:blip r:embed="rId13"/>
          <a:stretch>
            <a:fillRect/>
          </a:stretch>
        </p:blipFill>
        <p:spPr>
          <a:xfrm>
            <a:off x="6995160" y="5413248"/>
            <a:ext cx="914400" cy="914400"/>
          </a:xfrm>
          <a:prstGeom prst="rect">
            <a:avLst/>
          </a:prstGeom>
        </p:spPr>
      </p:pic>
      <p:sp>
        <p:nvSpPr>
          <p:cNvPr id="18" name="TextBox 17"/>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9" name="TextBox 18"/>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20" name="TextBox 19"/>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1" name="TextBox 20"/>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1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you think happens to someone&amp;#39;s </a:t>
            </a:r>
            <a:r>
              <a:rPr b="1">
                <a:solidFill>
                  <a:srgbClr val="7030A0"/>
                </a:solidFill>
              </a:rPr>
              <a:t>net worth</a:t>
            </a:r>
            <a:r>
              <a:t> if their </a:t>
            </a:r>
            <a:r>
              <a:rPr b="1">
                <a:solidFill>
                  <a:srgbClr val="7030A0"/>
                </a:solidFill>
              </a:rPr>
              <a:t>liabilities</a:t>
            </a:r>
            <a:r>
              <a:t> are </a:t>
            </a:r>
            <a:r>
              <a:rPr b="1">
                <a:solidFill>
                  <a:srgbClr val="7030A0"/>
                </a:solidFill>
              </a:rPr>
              <a:t>greater than</a:t>
            </a:r>
            <a:r>
              <a:t> their </a:t>
            </a:r>
            <a:r>
              <a:rPr b="1">
                <a:solidFill>
                  <a:srgbClr val="7030A0"/>
                </a:solidFill>
              </a:rPr>
              <a:t>assets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someone&amp;#39;s </a:t>
            </a:r>
            <a:r>
              <a:rPr b="1">
                <a:solidFill>
                  <a:srgbClr val="7030A0"/>
                </a:solidFill>
              </a:rPr>
              <a:t>liabilities</a:t>
            </a:r>
            <a:r>
              <a:t> are greater than their </a:t>
            </a:r>
            <a:r>
              <a:rPr b="1">
                <a:solidFill>
                  <a:srgbClr val="7030A0"/>
                </a:solidFill>
              </a:rPr>
              <a:t>assets</a:t>
            </a:r>
            <a:r>
              <a:t>, I think their </a:t>
            </a:r>
            <a:r>
              <a:rPr b="1">
                <a:solidFill>
                  <a:srgbClr val="7030A0"/>
                </a:solidFill>
              </a:rPr>
              <a:t>net worth</a:t>
            </a:r>
            <a:r>
              <a:t>... because...</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net worth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net worth</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net worth</a:t>
            </a:r>
            <a:r>
              <a:rPr sz="2000"/>
              <a:t>
• My visual is…
• It relates to what I’ve learned about </a:t>
            </a:r>
            <a:r>
              <a:rPr b="1" sz="2000">
                <a:solidFill>
                  <a:srgbClr val="7030A0"/>
                </a:solidFill>
              </a:rPr>
              <a:t>net worth</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net worth</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net worth.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1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1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1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1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net worth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96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7096i.png"/>
          <p:cNvPicPr>
            <a:picLocks noChangeAspect="1"/>
          </p:cNvPicPr>
          <p:nvPr/>
        </p:nvPicPr>
        <p:blipFill>
          <a:blip r:embed="rId9"/>
          <a:stretch>
            <a:fillRect/>
          </a:stretch>
        </p:blipFill>
        <p:spPr>
          <a:xfrm>
            <a:off x="9537192" y="658368"/>
            <a:ext cx="1438656" cy="1078992"/>
          </a:xfrm>
          <a:prstGeom prst="rect">
            <a:avLst/>
          </a:prstGeom>
        </p:spPr>
      </p:pic>
      <p:pic>
        <p:nvPicPr>
          <p:cNvPr id="22" name="Picture 21" descr="M7052i.png"/>
          <p:cNvPicPr>
            <a:picLocks noChangeAspect="1"/>
          </p:cNvPicPr>
          <p:nvPr/>
        </p:nvPicPr>
        <p:blipFill>
          <a:blip r:embed="rId10"/>
          <a:stretch>
            <a:fillRect/>
          </a:stretch>
        </p:blipFill>
        <p:spPr>
          <a:xfrm>
            <a:off x="9537192" y="5559552"/>
            <a:ext cx="1438656" cy="1078992"/>
          </a:xfrm>
          <a:prstGeom prst="rect">
            <a:avLst/>
          </a:prstGeom>
        </p:spPr>
      </p:pic>
      <p:pic>
        <p:nvPicPr>
          <p:cNvPr id="23" name="Picture 22" descr="M7084i.png"/>
          <p:cNvPicPr>
            <a:picLocks noChangeAspect="1"/>
          </p:cNvPicPr>
          <p:nvPr/>
        </p:nvPicPr>
        <p:blipFill>
          <a:blip r:embed="rId11"/>
          <a:stretch>
            <a:fillRect/>
          </a:stretch>
        </p:blipFill>
        <p:spPr>
          <a:xfrm>
            <a:off x="4873752" y="5559552"/>
            <a:ext cx="1438656" cy="107899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net worth...</a:t>
            </a:r>
            <a:r>
              <a:rPr i="1"/>
              <a:t>
From this visual, I can infer… </a:t>
            </a:r>
            <a:r>
              <a:rPr i="0"/>
              <a:t>(use </a:t>
            </a:r>
            <a:r>
              <a:rPr b="1">
                <a:solidFill>
                  <a:srgbClr val="7030A0"/>
                </a:solidFill>
              </a:rPr>
              <a:t>net worth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net worth</a:t>
            </a:r>
            <a:r>
              <a:t>.
Include 3-5 other vocabulary words in your paragraph. You may include the following stems:​
</a:t>
            </a:r>
            <a:r>
              <a:rPr i="1"/>
              <a:t>•   A </a:t>
            </a:r>
            <a:r>
              <a:rPr i="1" b="1">
                <a:solidFill>
                  <a:srgbClr val="7030A0"/>
                </a:solidFill>
              </a:rPr>
              <a:t>Net worth</a:t>
            </a:r>
            <a:r>
              <a:rPr i="1"/>
              <a:t> is...
</a:t>
            </a:r>
            <a:r>
              <a:rPr i="1"/>
              <a:t>•   A </a:t>
            </a:r>
            <a:r>
              <a:rPr i="1" b="1">
                <a:solidFill>
                  <a:srgbClr val="7030A0"/>
                </a:solidFill>
              </a:rPr>
              <a:t>net worth</a:t>
            </a:r>
            <a:r>
              <a:rPr i="1"/>
              <a:t> is related to a </a:t>
            </a:r>
            <a:r>
              <a:rPr i="1" b="1">
                <a:solidFill>
                  <a:srgbClr val="7030A0"/>
                </a:solidFill>
              </a:rPr>
              <a:t>liability</a:t>
            </a:r>
            <a:r>
              <a:rPr i="1"/>
              <a:t> because...
</a:t>
            </a:r>
            <a:r>
              <a:rPr i="1"/>
              <a:t>•   If someone&amp;#39;s </a:t>
            </a:r>
            <a:r>
              <a:rPr i="1" b="1">
                <a:solidFill>
                  <a:srgbClr val="7030A0"/>
                </a:solidFill>
              </a:rPr>
              <a:t>liabilities</a:t>
            </a:r>
            <a:r>
              <a:rPr i="1"/>
              <a:t> are greater than their </a:t>
            </a:r>
            <a:r>
              <a:rPr i="1" b="1">
                <a:solidFill>
                  <a:srgbClr val="7030A0"/>
                </a:solidFill>
              </a:rPr>
              <a:t>assets</a:t>
            </a:r>
            <a:r>
              <a:rPr i="1"/>
              <a:t>, I think their </a:t>
            </a:r>
            <a:r>
              <a:rPr i="1" b="1">
                <a:solidFill>
                  <a:srgbClr val="7030A0"/>
                </a:solidFill>
              </a:rPr>
              <a:t>net worth</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11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net worth.</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do you think happens to someone&amp;#39;s net worth if their liabilities are greater than their assets?</a:t>
            </a:r>
            <a:r>
              <a:t>
</a:t>
            </a:r>
            <a:r>
              <a:rPr i="1"/>
              <a:t>If someone&amp;#39;s liabilities are greater than their assets, I think their net worth...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110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7096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7096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M7052w.png"/>
          <p:cNvPicPr>
            <a:picLocks noChangeAspect="1"/>
          </p:cNvPicPr>
          <p:nvPr/>
        </p:nvPicPr>
        <p:blipFill>
          <a:blip r:embed="rId6"/>
          <a:stretch>
            <a:fillRect/>
          </a:stretch>
        </p:blipFill>
        <p:spPr>
          <a:xfrm>
            <a:off x="6089904" y="9144"/>
            <a:ext cx="3054096" cy="2286000"/>
          </a:xfrm>
          <a:prstGeom prst="rect">
            <a:avLst/>
          </a:prstGeom>
        </p:spPr>
      </p:pic>
      <p:pic>
        <p:nvPicPr>
          <p:cNvPr id="12" name="Picture 11" descr="M7084w.png"/>
          <p:cNvPicPr>
            <a:picLocks noChangeAspect="1"/>
          </p:cNvPicPr>
          <p:nvPr/>
        </p:nvPicPr>
        <p:blipFill>
          <a:blip r:embed="rId7"/>
          <a:stretch>
            <a:fillRect/>
          </a:stretch>
        </p:blipFill>
        <p:spPr>
          <a:xfrm>
            <a:off x="9144000" y="9144000"/>
            <a:ext cx="3054096" cy="2286000"/>
          </a:xfrm>
          <a:prstGeom prst="rect">
            <a:avLst/>
          </a:prstGeom>
        </p:spPr>
      </p:pic>
      <p:pic>
        <p:nvPicPr>
          <p:cNvPr id="13" name="Picture 12" descr="pacman.png"/>
          <p:cNvPicPr>
            <a:picLocks noChangeAspect="1"/>
          </p:cNvPicPr>
          <p:nvPr/>
        </p:nvPicPr>
        <p:blipFill>
          <a:blip r:embed="rId8"/>
          <a:stretch>
            <a:fillRect/>
          </a:stretch>
        </p:blipFill>
        <p:spPr>
          <a:xfrm>
            <a:off x="7360920" y="2642616"/>
            <a:ext cx="1199803" cy="689956"/>
          </a:xfrm>
          <a:prstGeom prst="rect">
            <a:avLst/>
          </a:prstGeom>
        </p:spPr>
      </p:pic>
      <p:pic>
        <p:nvPicPr>
          <p:cNvPr id="14" name="Picture 13" descr="bracket.png"/>
          <p:cNvPicPr>
            <a:picLocks noChangeAspect="1"/>
          </p:cNvPicPr>
          <p:nvPr/>
        </p:nvPicPr>
        <p:blipFill>
          <a:blip r:embed="rId9"/>
          <a:stretch>
            <a:fillRect/>
          </a:stretch>
        </p:blipFill>
        <p:spPr>
          <a:xfrm>
            <a:off x="5888736" y="2642616"/>
            <a:ext cx="969264" cy="758952"/>
          </a:xfrm>
          <a:prstGeom prst="rect">
            <a:avLst/>
          </a:prstGeom>
        </p:spPr>
      </p:pic>
      <p:pic>
        <p:nvPicPr>
          <p:cNvPr id="15" name="Picture 14" descr="noun-write-1439720.png"/>
          <p:cNvPicPr>
            <a:picLocks noChangeAspect="1"/>
          </p:cNvPicPr>
          <p:nvPr/>
        </p:nvPicPr>
        <p:blipFill>
          <a:blip r:embed="rId10"/>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do you think happens to someone&amp;#39;s </a:t>
            </a:r>
            <a:r>
              <a:rPr b="1" sz="2800">
                <a:solidFill>
                  <a:srgbClr val="7030A0"/>
                </a:solidFill>
              </a:rPr>
              <a:t>net worth</a:t>
            </a:r>
            <a:r>
              <a:rPr b="1" sz="2800"/>
              <a:t> if their </a:t>
            </a:r>
            <a:r>
              <a:rPr b="1" sz="2800">
                <a:solidFill>
                  <a:srgbClr val="7030A0"/>
                </a:solidFill>
              </a:rPr>
              <a:t>liabilities</a:t>
            </a:r>
            <a:r>
              <a:rPr b="1" sz="2800"/>
              <a:t> are </a:t>
            </a:r>
            <a:r>
              <a:rPr b="1" sz="2800">
                <a:solidFill>
                  <a:srgbClr val="7030A0"/>
                </a:solidFill>
              </a:rPr>
              <a:t>greater than</a:t>
            </a:r>
            <a:r>
              <a:rPr b="1" sz="2800"/>
              <a:t> their </a:t>
            </a:r>
            <a:r>
              <a:rPr b="1" sz="2800">
                <a:solidFill>
                  <a:srgbClr val="7030A0"/>
                </a:solidFill>
              </a:rPr>
              <a:t>assets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11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09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096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M7052w.png"/>
          <p:cNvPicPr>
            <a:picLocks noChangeAspect="1"/>
          </p:cNvPicPr>
          <p:nvPr/>
        </p:nvPicPr>
        <p:blipFill>
          <a:blip r:embed="rId6"/>
          <a:stretch>
            <a:fillRect/>
          </a:stretch>
        </p:blipFill>
        <p:spPr>
          <a:xfrm>
            <a:off x="6089904" y="9144"/>
            <a:ext cx="3054096" cy="2286000"/>
          </a:xfrm>
          <a:prstGeom prst="rect">
            <a:avLst/>
          </a:prstGeom>
        </p:spPr>
      </p:pic>
      <p:pic>
        <p:nvPicPr>
          <p:cNvPr id="11" name="Picture 10" descr="M7084w.png"/>
          <p:cNvPicPr>
            <a:picLocks noChangeAspect="1"/>
          </p:cNvPicPr>
          <p:nvPr/>
        </p:nvPicPr>
        <p:blipFill>
          <a:blip r:embed="rId7"/>
          <a:stretch>
            <a:fillRect/>
          </a:stretch>
        </p:blipFill>
        <p:spPr>
          <a:xfrm>
            <a:off x="9144000" y="9144000"/>
            <a:ext cx="3054096" cy="2286000"/>
          </a:xfrm>
          <a:prstGeom prst="rect">
            <a:avLst/>
          </a:prstGeom>
        </p:spPr>
      </p:pic>
      <p:pic>
        <p:nvPicPr>
          <p:cNvPr id="12" name="Picture 11"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3" name="Picture 12"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4" name="Picture 13"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5" name="Picture 14"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6" name="Picture 15"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1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9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9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