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09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liability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liability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9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loan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loan</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09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09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liability</a:t>
            </a:r>
            <a:r>
              <a:t> related to a </a:t>
            </a:r>
            <a:r>
              <a:rPr b="1">
                <a:solidFill>
                  <a:srgbClr val="7030A0"/>
                </a:solidFill>
              </a:rPr>
              <a:t>loan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liability</a:t>
            </a:r>
            <a:r>
              <a:t> is related to a </a:t>
            </a:r>
            <a:r>
              <a:rPr b="1">
                <a:solidFill>
                  <a:srgbClr val="7030A0"/>
                </a:solidFill>
              </a:rPr>
              <a:t>loan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5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asset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asset</a:t>
            </a:r>
            <a:r>
              <a:t> is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it is important to have fewer </a:t>
            </a:r>
            <a:r>
              <a:rPr b="1" sz="2000">
                <a:solidFill>
                  <a:srgbClr val="7030A0"/>
                </a:solidFill>
              </a:rPr>
              <a:t>liabilities</a:t>
            </a:r>
            <a:r>
              <a:rPr b="1" sz="2000"/>
              <a:t> than </a:t>
            </a:r>
            <a:r>
              <a:rPr b="1" sz="2000">
                <a:solidFill>
                  <a:srgbClr val="7030A0"/>
                </a:solidFill>
              </a:rPr>
              <a:t>assets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it is important to have fewer </a:t>
            </a:r>
            <a:r>
              <a:rPr b="1" sz="2000" i="1">
                <a:solidFill>
                  <a:srgbClr val="7030A0"/>
                </a:solidFill>
              </a:rPr>
              <a:t>liabilities</a:t>
            </a:r>
            <a:r>
              <a:rPr i="1"/>
              <a:t> than </a:t>
            </a:r>
            <a:r>
              <a:rPr b="1" sz="2000" i="1">
                <a:solidFill>
                  <a:srgbClr val="7030A0"/>
                </a:solidFill>
              </a:rPr>
              <a:t>assets</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09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09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052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9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 is important to have fewer </a:t>
            </a:r>
            <a:r>
              <a:rPr b="1">
                <a:solidFill>
                  <a:srgbClr val="7030A0"/>
                </a:solidFill>
              </a:rPr>
              <a:t>liabilities</a:t>
            </a:r>
            <a:r>
              <a:t> than </a:t>
            </a:r>
            <a:r>
              <a:rPr b="1">
                <a:solidFill>
                  <a:srgbClr val="7030A0"/>
                </a:solidFill>
              </a:rPr>
              <a:t>assets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 is important to have fewer </a:t>
            </a:r>
            <a:r>
              <a:rPr b="1">
                <a:solidFill>
                  <a:srgbClr val="7030A0"/>
                </a:solidFill>
              </a:rPr>
              <a:t>liabilities</a:t>
            </a:r>
            <a:r>
              <a:t> than </a:t>
            </a:r>
            <a:r>
              <a:rPr b="1">
                <a:solidFill>
                  <a:srgbClr val="7030A0"/>
                </a:solidFill>
              </a:rPr>
              <a:t>assets</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liability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liability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liability</a:t>
            </a:r>
            <a:r>
              <a:rPr sz="2000"/>
              <a:t>
• My visual is…
• It relates to what I’ve learned about </a:t>
            </a:r>
            <a:r>
              <a:rPr b="1" sz="2000">
                <a:solidFill>
                  <a:srgbClr val="7030A0"/>
                </a:solidFill>
              </a:rPr>
              <a:t>liability</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liability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liability.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9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9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liability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097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7052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liability...</a:t>
            </a:r>
            <a:r>
              <a:rPr i="1"/>
              <a:t>
From this visual, I can infer… </a:t>
            </a:r>
            <a:r>
              <a:rPr i="0"/>
              <a:t>(use </a:t>
            </a:r>
            <a:r>
              <a:rPr b="1">
                <a:solidFill>
                  <a:srgbClr val="7030A0"/>
                </a:solidFill>
              </a:rPr>
              <a:t>liability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liability</a:t>
            </a:r>
            <a:r>
              <a:t>.
Include 3-5 other vocabulary words in your paragraph. You may include the following stems:​
</a:t>
            </a:r>
            <a:r>
              <a:rPr i="1"/>
              <a:t>•   A </a:t>
            </a:r>
            <a:r>
              <a:rPr i="1" b="1">
                <a:solidFill>
                  <a:srgbClr val="7030A0"/>
                </a:solidFill>
              </a:rPr>
              <a:t>liability</a:t>
            </a:r>
            <a:r>
              <a:rPr i="1"/>
              <a:t> is...
</a:t>
            </a:r>
            <a:r>
              <a:rPr i="1"/>
              <a:t>•   A </a:t>
            </a:r>
            <a:r>
              <a:rPr i="1" b="1">
                <a:solidFill>
                  <a:srgbClr val="7030A0"/>
                </a:solidFill>
              </a:rPr>
              <a:t>liability</a:t>
            </a:r>
            <a:r>
              <a:rPr i="1"/>
              <a:t> is related to a </a:t>
            </a:r>
            <a:r>
              <a:rPr i="1" b="1">
                <a:solidFill>
                  <a:srgbClr val="7030A0"/>
                </a:solidFill>
              </a:rPr>
              <a:t>loan</a:t>
            </a:r>
            <a:r>
              <a:rPr i="1"/>
              <a:t> because...
</a:t>
            </a:r>
            <a:r>
              <a:rPr i="1"/>
              <a:t>•   I think it is important to have fewer </a:t>
            </a:r>
            <a:r>
              <a:rPr i="1" b="1">
                <a:solidFill>
                  <a:srgbClr val="7030A0"/>
                </a:solidFill>
              </a:rPr>
              <a:t>liabilities</a:t>
            </a:r>
            <a:r>
              <a:rPr i="1"/>
              <a:t> than </a:t>
            </a:r>
            <a:r>
              <a:rPr i="1" b="1">
                <a:solidFill>
                  <a:srgbClr val="7030A0"/>
                </a:solidFill>
              </a:rPr>
              <a:t>assets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09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liability.</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it is important to have fewer liabilities than assets?</a:t>
            </a:r>
            <a:r>
              <a:t>
</a:t>
            </a:r>
            <a:r>
              <a:rPr i="1"/>
              <a:t>I think it is important to have fewer liabilities than assets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096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7097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7052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it is important to have fewer </a:t>
            </a:r>
            <a:r>
              <a:rPr b="1" sz="2800">
                <a:solidFill>
                  <a:srgbClr val="7030A0"/>
                </a:solidFill>
              </a:rPr>
              <a:t>liabilities</a:t>
            </a:r>
            <a:r>
              <a:rPr b="1" sz="2800"/>
              <a:t> than </a:t>
            </a:r>
            <a:r>
              <a:rPr b="1" sz="2800">
                <a:solidFill>
                  <a:srgbClr val="7030A0"/>
                </a:solidFill>
              </a:rPr>
              <a:t>assets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09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09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052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9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9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5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