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5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asset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asset</a:t>
            </a:r>
            <a:r>
              <a:t> is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9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liability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liability</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9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5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asset</a:t>
            </a:r>
            <a:r>
              <a:t> different from a </a:t>
            </a:r>
            <a:r>
              <a:rPr b="1">
                <a:solidFill>
                  <a:srgbClr val="7030A0"/>
                </a:solidFill>
              </a:rPr>
              <a:t>liability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asset</a:t>
            </a:r>
            <a:r>
              <a:t> is different from a </a:t>
            </a:r>
            <a:r>
              <a:rPr b="1">
                <a:solidFill>
                  <a:srgbClr val="7030A0"/>
                </a:solidFill>
              </a:rPr>
              <a:t>liability</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9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loan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loan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 house is considered an </a:t>
            </a:r>
            <a:r>
              <a:rPr b="1" sz="2000">
                <a:solidFill>
                  <a:srgbClr val="7030A0"/>
                </a:solidFill>
              </a:rPr>
              <a:t>asset</a:t>
            </a:r>
            <a:r>
              <a:rPr b="1" sz="2000"/>
              <a:t>, even if someone is still repaying a </a:t>
            </a:r>
            <a:r>
              <a:rPr b="1" sz="2000">
                <a:solidFill>
                  <a:srgbClr val="7030A0"/>
                </a:solidFill>
              </a:rPr>
              <a:t>loan</a:t>
            </a:r>
            <a:r>
              <a:rPr b="1" sz="2000"/>
              <a:t> for it?</a:t>
            </a:r>
          </a:p>
        </p:txBody>
      </p:sp>
      <p:sp>
        <p:nvSpPr>
          <p:cNvPr id="5" name="TextBox 4"/>
          <p:cNvSpPr txBox="1"/>
          <p:nvPr/>
        </p:nvSpPr>
        <p:spPr>
          <a:xfrm>
            <a:off x="0" y="1490472"/>
            <a:ext cx="5751576" cy="923544"/>
          </a:xfrm>
          <a:prstGeom prst="rect">
            <a:avLst/>
          </a:prstGeom>
          <a:noFill/>
        </p:spPr>
        <p:txBody>
          <a:bodyPr wrap="square">
            <a:spAutoFit/>
          </a:bodyPr>
          <a:lstStyle/>
          <a:p>
            <a:r>
              <a:rPr i="1"/>
              <a:t>I think a house is considered an </a:t>
            </a:r>
            <a:r>
              <a:rPr b="1" sz="2000" i="1">
                <a:solidFill>
                  <a:srgbClr val="7030A0"/>
                </a:solidFill>
              </a:rPr>
              <a:t>asset</a:t>
            </a:r>
            <a:r>
              <a:rPr i="1"/>
              <a:t>, even if someone is still repaying a </a:t>
            </a:r>
            <a:r>
              <a:rPr b="1" sz="2000" i="1">
                <a:solidFill>
                  <a:srgbClr val="7030A0"/>
                </a:solidFill>
              </a:rPr>
              <a:t>loan</a:t>
            </a:r>
            <a:r>
              <a:rPr i="1"/>
              <a:t> for it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5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09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097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5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 house is considered an </a:t>
            </a:r>
            <a:r>
              <a:rPr b="1">
                <a:solidFill>
                  <a:srgbClr val="7030A0"/>
                </a:solidFill>
              </a:rPr>
              <a:t>asset</a:t>
            </a:r>
            <a:r>
              <a:t>, even if someone is still repaying a </a:t>
            </a:r>
            <a:r>
              <a:rPr b="1">
                <a:solidFill>
                  <a:srgbClr val="7030A0"/>
                </a:solidFill>
              </a:rPr>
              <a:t>loan</a:t>
            </a:r>
            <a:r>
              <a:t> for it?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house is considered an </a:t>
            </a:r>
            <a:r>
              <a:rPr b="1">
                <a:solidFill>
                  <a:srgbClr val="7030A0"/>
                </a:solidFill>
              </a:rPr>
              <a:t>asset</a:t>
            </a:r>
            <a:r>
              <a:t>, even if someone is still repaying a </a:t>
            </a:r>
            <a:r>
              <a:rPr b="1">
                <a:solidFill>
                  <a:srgbClr val="7030A0"/>
                </a:solidFill>
              </a:rPr>
              <a:t>loan</a:t>
            </a:r>
            <a:r>
              <a:t> for it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asset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asset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asset</a:t>
            </a:r>
            <a:r>
              <a:rPr sz="2000"/>
              <a:t>
• My visual is…
• It relates to what I’ve learned about </a:t>
            </a:r>
            <a:r>
              <a:rPr b="1" sz="2000">
                <a:solidFill>
                  <a:srgbClr val="7030A0"/>
                </a:solidFill>
              </a:rPr>
              <a:t>asset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asset</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asset.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5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5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5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5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asset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96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7097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asset...</a:t>
            </a:r>
            <a:r>
              <a:rPr i="1"/>
              <a:t>
From this visual, I can infer… </a:t>
            </a:r>
            <a:r>
              <a:rPr i="0"/>
              <a:t>(use </a:t>
            </a:r>
            <a:r>
              <a:rPr b="1">
                <a:solidFill>
                  <a:srgbClr val="7030A0"/>
                </a:solidFill>
              </a:rPr>
              <a:t>asset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5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asset</a:t>
            </a:r>
            <a:r>
              <a:t>.
Include 3-5 other vocabulary words in your paragraph. You may include the following stems:​
</a:t>
            </a:r>
            <a:r>
              <a:rPr i="1"/>
              <a:t>•   An </a:t>
            </a:r>
            <a:r>
              <a:rPr i="1" b="1">
                <a:solidFill>
                  <a:srgbClr val="7030A0"/>
                </a:solidFill>
              </a:rPr>
              <a:t>asset</a:t>
            </a:r>
            <a:r>
              <a:rPr i="1"/>
              <a:t> is ...
</a:t>
            </a:r>
            <a:r>
              <a:rPr i="1"/>
              <a:t>•   An </a:t>
            </a:r>
            <a:r>
              <a:rPr i="1" b="1">
                <a:solidFill>
                  <a:srgbClr val="7030A0"/>
                </a:solidFill>
              </a:rPr>
              <a:t>asset</a:t>
            </a:r>
            <a:r>
              <a:rPr i="1"/>
              <a:t> is different from a </a:t>
            </a:r>
            <a:r>
              <a:rPr i="1" b="1">
                <a:solidFill>
                  <a:srgbClr val="7030A0"/>
                </a:solidFill>
              </a:rPr>
              <a:t>liability</a:t>
            </a:r>
            <a:r>
              <a:rPr i="1"/>
              <a:t> because...
</a:t>
            </a:r>
            <a:r>
              <a:rPr i="1"/>
              <a:t>•   I think a house is considered an </a:t>
            </a:r>
            <a:r>
              <a:rPr i="1" b="1">
                <a:solidFill>
                  <a:srgbClr val="7030A0"/>
                </a:solidFill>
              </a:rPr>
              <a:t>asset</a:t>
            </a:r>
            <a:r>
              <a:rPr i="1"/>
              <a:t>, even if someone is still repaying a </a:t>
            </a:r>
            <a:r>
              <a:rPr i="1" b="1">
                <a:solidFill>
                  <a:srgbClr val="7030A0"/>
                </a:solidFill>
              </a:rPr>
              <a:t>loan</a:t>
            </a:r>
            <a:r>
              <a:rPr i="1"/>
              <a:t> for it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5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asset.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a house is considered an asset, even if someone is still repaying a loan for it?</a:t>
            </a:r>
            <a:r>
              <a:t>
</a:t>
            </a:r>
            <a:r>
              <a:rPr i="1"/>
              <a:t>I think a house is considered an asset, even if someone is still repaying a loan for it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52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7096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7097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a house is considered an </a:t>
            </a:r>
            <a:r>
              <a:rPr b="1" sz="2800">
                <a:solidFill>
                  <a:srgbClr val="7030A0"/>
                </a:solidFill>
              </a:rPr>
              <a:t>asset</a:t>
            </a:r>
            <a:r>
              <a:rPr b="1" sz="2800"/>
              <a:t>, even if someone is still repaying a </a:t>
            </a:r>
            <a:r>
              <a:rPr b="1" sz="2800">
                <a:solidFill>
                  <a:srgbClr val="7030A0"/>
                </a:solidFill>
              </a:rPr>
              <a:t>loan</a:t>
            </a:r>
            <a:r>
              <a:rPr b="1" sz="2800"/>
              <a:t> for it?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5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09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097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5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9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9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