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2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mixed number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02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4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simplified form</a:t>
            </a:r>
            <a:r>
              <a:t> different from a </a:t>
            </a:r>
            <a:r>
              <a:rPr b="1">
                <a:solidFill>
                  <a:srgbClr val="7030A0"/>
                </a:solidFill>
              </a:rPr>
              <a:t>mixed number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simplified form</a:t>
            </a:r>
            <a:r>
              <a:t> is different from a </a:t>
            </a:r>
            <a:r>
              <a:rPr b="1">
                <a:solidFill>
                  <a:srgbClr val="7030A0"/>
                </a:solidFill>
              </a:rPr>
              <a:t>mixed number</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is it necessary to express a fraction in its </a:t>
            </a:r>
            <a:r>
              <a:rPr b="1" sz="2000">
                <a:solidFill>
                  <a:srgbClr val="7030A0"/>
                </a:solidFill>
              </a:rPr>
              <a:t>simplest form</a:t>
            </a:r>
            <a:r>
              <a:rPr b="1" sz="2000"/>
              <a:t> when comparing two fractions?</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necessary to express a fraction in its </a:t>
            </a:r>
            <a:r>
              <a:rPr b="1" sz="2000" i="1">
                <a:solidFill>
                  <a:srgbClr val="7030A0"/>
                </a:solidFill>
              </a:rPr>
              <a:t>simplest form</a:t>
            </a:r>
            <a:r>
              <a:rPr i="1"/>
              <a:t> when comparing two fractions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4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4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is it necessary to express a fraction in its </a:t>
            </a:r>
            <a:r>
              <a:rPr b="1">
                <a:solidFill>
                  <a:srgbClr val="7030A0"/>
                </a:solidFill>
              </a:rPr>
              <a:t>simplest form</a:t>
            </a:r>
            <a:r>
              <a:t> when comparing two fractions?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necessary to express a fraction in its </a:t>
            </a:r>
            <a:r>
              <a:rPr b="1">
                <a:solidFill>
                  <a:srgbClr val="7030A0"/>
                </a:solidFill>
              </a:rPr>
              <a:t>simplest form</a:t>
            </a:r>
            <a:r>
              <a:t> when comparing two fractions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simplified form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simplified form</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simplified form</a:t>
            </a:r>
            <a:r>
              <a:rPr sz="2000"/>
              <a:t>
• My visual is…
• It relates to what I’ve learned about </a:t>
            </a:r>
            <a:r>
              <a:rPr b="1" sz="2000">
                <a:solidFill>
                  <a:srgbClr val="7030A0"/>
                </a:solidFill>
              </a:rPr>
              <a:t>simplified form</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simplified form</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simplified form.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4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4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simplified form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02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simplified form...</a:t>
            </a:r>
            <a:r>
              <a:rPr i="1"/>
              <a:t>
From this visual, I can infer… </a:t>
            </a:r>
            <a:r>
              <a:rPr i="0"/>
              <a:t>(use </a:t>
            </a:r>
            <a:r>
              <a:rPr b="1">
                <a:solidFill>
                  <a:srgbClr val="7030A0"/>
                </a:solidFill>
              </a:rPr>
              <a:t>simplified form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4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simplified form</a:t>
            </a:r>
            <a:r>
              <a:t>.
Include 3-5 other vocabulary words in your paragraph. You may include the following stems:​
</a:t>
            </a:r>
            <a:r>
              <a:rPr i="1"/>
              <a:t>•   </a:t>
            </a:r>
            <a:r>
              <a:rPr i="1" b="1">
                <a:solidFill>
                  <a:srgbClr val="7030A0"/>
                </a:solidFill>
              </a:rPr>
              <a:t>Simplified form</a:t>
            </a:r>
            <a:r>
              <a:rPr i="1"/>
              <a:t> means...
</a:t>
            </a:r>
            <a:r>
              <a:rPr i="1"/>
              <a:t>•   A </a:t>
            </a:r>
            <a:r>
              <a:rPr i="1" b="1">
                <a:solidFill>
                  <a:srgbClr val="7030A0"/>
                </a:solidFill>
              </a:rPr>
              <a:t>simplified form</a:t>
            </a:r>
            <a:r>
              <a:rPr i="1"/>
              <a:t> is different from a </a:t>
            </a:r>
            <a:r>
              <a:rPr i="1" b="1">
                <a:solidFill>
                  <a:srgbClr val="7030A0"/>
                </a:solidFill>
              </a:rPr>
              <a:t>mixed number</a:t>
            </a:r>
            <a:r>
              <a:rPr i="1"/>
              <a:t> because…
</a:t>
            </a:r>
            <a:r>
              <a:rPr i="1"/>
              <a:t>•   I think it is necessary to express a fraction in its </a:t>
            </a:r>
            <a:r>
              <a:rPr i="1" b="1">
                <a:solidFill>
                  <a:srgbClr val="7030A0"/>
                </a:solidFill>
              </a:rPr>
              <a:t>simplest form</a:t>
            </a:r>
            <a:r>
              <a:rPr i="1"/>
              <a:t> when comparing two fractions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4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simplified form.</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is it necessary to express a fraction in its simplest form when comparing two fractions?</a:t>
            </a:r>
            <a:r>
              <a:t>
</a:t>
            </a:r>
            <a:r>
              <a:rPr i="1"/>
              <a:t>I think it is necessary to express a fraction in its simplest form when comparing two fractions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4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02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is it necessary to express a fraction in its </a:t>
            </a:r>
            <a:r>
              <a:rPr b="1" sz="2800">
                <a:solidFill>
                  <a:srgbClr val="7030A0"/>
                </a:solidFill>
              </a:rPr>
              <a:t>simplest form</a:t>
            </a:r>
            <a:r>
              <a:rPr b="1" sz="2800"/>
              <a:t> when comparing two fractions?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4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02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4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4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simplified form</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Simplified form</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