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3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rational number</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rational number</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703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702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mixed number</a:t>
            </a:r>
            <a:r>
              <a:t> related to a </a:t>
            </a:r>
            <a:r>
              <a:rPr b="1">
                <a:solidFill>
                  <a:srgbClr val="7030A0"/>
                </a:solidFill>
              </a:rPr>
              <a:t>rational number</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mixed number</a:t>
            </a:r>
            <a:r>
              <a:t> is related to a </a:t>
            </a:r>
            <a:r>
              <a:rPr b="1">
                <a:solidFill>
                  <a:srgbClr val="7030A0"/>
                </a:solidFill>
              </a:rPr>
              <a:t>rational number</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do you think you can divide two </a:t>
            </a:r>
            <a:r>
              <a:rPr b="1" sz="2000">
                <a:solidFill>
                  <a:srgbClr val="7030A0"/>
                </a:solidFill>
              </a:rPr>
              <a:t>mixed numbers</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think I can divide two </a:t>
            </a:r>
            <a:r>
              <a:rPr b="1" sz="2000" i="1">
                <a:solidFill>
                  <a:srgbClr val="7030A0"/>
                </a:solidFill>
              </a:rPr>
              <a:t>mixed numbers</a:t>
            </a:r>
            <a:r>
              <a:rPr i="1"/>
              <a:t>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702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703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2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think you can divide two </a:t>
            </a:r>
            <a:r>
              <a:rPr b="1">
                <a:solidFill>
                  <a:srgbClr val="7030A0"/>
                </a:solidFill>
              </a:rPr>
              <a:t>mixed numbers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I can divide two </a:t>
            </a:r>
            <a:r>
              <a:rPr b="1">
                <a:solidFill>
                  <a:srgbClr val="7030A0"/>
                </a:solidFill>
              </a:rPr>
              <a:t>mixed numbers</a:t>
            </a:r>
            <a:r>
              <a:t>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2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mixed number</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mixed number</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2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mixed number</a:t>
            </a:r>
            <a:r>
              <a:rPr sz="2000"/>
              <a:t>
• My visual is…
• It relates to what I’ve learned about </a:t>
            </a:r>
            <a:r>
              <a:rPr b="1" sz="2000">
                <a:solidFill>
                  <a:srgbClr val="7030A0"/>
                </a:solidFill>
              </a:rPr>
              <a:t>mixed number</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mixed number</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2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mixed number.</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2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02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02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2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mixed number</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7035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2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mixed number...</a:t>
            </a:r>
            <a:r>
              <a:rPr i="1"/>
              <a:t>
From this visual, I can infer… </a:t>
            </a:r>
            <a:r>
              <a:rPr i="0"/>
              <a:t>(use </a:t>
            </a:r>
            <a:r>
              <a:rPr b="1">
                <a:solidFill>
                  <a:srgbClr val="7030A0"/>
                </a:solidFill>
              </a:rPr>
              <a:t>mixed number</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2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2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mixed number</a:t>
            </a:r>
            <a:r>
              <a:t>.
Include 3-5 other vocabulary words in your paragraph. You may include the following stems:​
</a:t>
            </a:r>
            <a:r>
              <a:rPr i="1"/>
              <a:t>•   A </a:t>
            </a:r>
            <a:r>
              <a:rPr i="1" b="1">
                <a:solidFill>
                  <a:srgbClr val="7030A0"/>
                </a:solidFill>
              </a:rPr>
              <a:t>mixed number</a:t>
            </a:r>
            <a:r>
              <a:rPr i="1"/>
              <a:t> is...
</a:t>
            </a:r>
            <a:r>
              <a:rPr i="1"/>
              <a:t>•   A </a:t>
            </a:r>
            <a:r>
              <a:rPr i="1" b="1">
                <a:solidFill>
                  <a:srgbClr val="7030A0"/>
                </a:solidFill>
              </a:rPr>
              <a:t>mixed number</a:t>
            </a:r>
            <a:r>
              <a:rPr i="1"/>
              <a:t> is related to a </a:t>
            </a:r>
            <a:r>
              <a:rPr i="1" b="1">
                <a:solidFill>
                  <a:srgbClr val="7030A0"/>
                </a:solidFill>
              </a:rPr>
              <a:t>rational number</a:t>
            </a:r>
            <a:r>
              <a:rPr i="1"/>
              <a:t> because...
</a:t>
            </a:r>
            <a:r>
              <a:rPr i="1"/>
              <a:t>•   I think I can divide two </a:t>
            </a:r>
            <a:r>
              <a:rPr i="1" b="1">
                <a:solidFill>
                  <a:srgbClr val="7030A0"/>
                </a:solidFill>
              </a:rPr>
              <a:t>mixed numbers</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7021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mixed number.</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do you think you can divide two mixed numbers?</a:t>
            </a:r>
            <a:r>
              <a:t>
</a:t>
            </a:r>
            <a:r>
              <a:rPr i="1"/>
              <a:t>I think I can divide two mixed numbers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7021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7035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do you think you can divide two </a:t>
            </a:r>
            <a:r>
              <a:rPr b="1" sz="2800">
                <a:solidFill>
                  <a:srgbClr val="7030A0"/>
                </a:solidFill>
              </a:rPr>
              <a:t>mixed numbers</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702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703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2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3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702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mixed number</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mixed number</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