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base?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base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lateral surface area</a:t>
            </a:r>
            <a:r>
              <a:t> related to a </a:t>
            </a:r>
            <a:r>
              <a:rPr b="1">
                <a:solidFill>
                  <a:srgbClr val="7030A0"/>
                </a:solidFill>
              </a:rPr>
              <a:t>Base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Lateral surface area</a:t>
            </a:r>
            <a:r>
              <a:t> is related to a </a:t>
            </a:r>
            <a:r>
              <a:rPr b="1">
                <a:solidFill>
                  <a:srgbClr val="7030A0"/>
                </a:solidFill>
              </a:rPr>
              <a:t>Base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consider the </a:t>
            </a:r>
            <a:r>
              <a:rPr b="1" sz="2000">
                <a:solidFill>
                  <a:srgbClr val="7030A0"/>
                </a:solidFill>
              </a:rPr>
              <a:t>lateral surface area</a:t>
            </a:r>
            <a:r>
              <a:rPr b="1" sz="2000"/>
              <a:t> when constructing a building?</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consider the </a:t>
            </a:r>
            <a:r>
              <a:rPr b="1" sz="2000" i="1">
                <a:solidFill>
                  <a:srgbClr val="7030A0"/>
                </a:solidFill>
              </a:rPr>
              <a:t>lateral surface</a:t>
            </a:r>
            <a:r>
              <a:rPr i="1"/>
              <a:t> area when constructing a building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consider the </a:t>
            </a:r>
            <a:r>
              <a:rPr b="1">
                <a:solidFill>
                  <a:srgbClr val="7030A0"/>
                </a:solidFill>
              </a:rPr>
              <a:t>lateral surface area</a:t>
            </a:r>
            <a:r>
              <a:t> when constructing a building?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consider the </a:t>
            </a:r>
            <a:r>
              <a:rPr b="1">
                <a:solidFill>
                  <a:srgbClr val="7030A0"/>
                </a:solidFill>
              </a:rPr>
              <a:t>lateral surface</a:t>
            </a:r>
            <a:r>
              <a:t> area when constructing a building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lateral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lateral surface area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lateral surface area</a:t>
            </a:r>
            <a:r>
              <a:rPr sz="2000"/>
              <a:t>
• My visual is…
• It relates to what I’ve learned about </a:t>
            </a:r>
            <a:r>
              <a:rPr b="1" sz="2000">
                <a:solidFill>
                  <a:srgbClr val="7030A0"/>
                </a:solidFill>
              </a:rPr>
              <a:t>lateral surface area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lateral surface area</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lateral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lateral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0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lateral surface area...</a:t>
            </a:r>
            <a:r>
              <a:rPr i="1"/>
              <a:t>
From this visual, I can infer… </a:t>
            </a:r>
            <a:r>
              <a:rPr i="0"/>
              <a:t>(use </a:t>
            </a:r>
            <a:r>
              <a:rPr b="1">
                <a:solidFill>
                  <a:srgbClr val="7030A0"/>
                </a:solidFill>
              </a:rPr>
              <a:t>lateral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lateral surface area</a:t>
            </a:r>
            <a:r>
              <a:t>.
Include 3-5 other vocabulary words in your paragraph. You may include the following stems:​
</a:t>
            </a:r>
            <a:r>
              <a:rPr i="1"/>
              <a:t>•   </a:t>
            </a:r>
            <a:r>
              <a:rPr i="1" b="1">
                <a:solidFill>
                  <a:srgbClr val="7030A0"/>
                </a:solidFill>
              </a:rPr>
              <a:t>Lateral surface area</a:t>
            </a:r>
            <a:r>
              <a:rPr i="1"/>
              <a:t> is...
</a:t>
            </a:r>
            <a:r>
              <a:rPr i="1"/>
              <a:t>•   </a:t>
            </a:r>
            <a:r>
              <a:rPr i="1" b="1">
                <a:solidFill>
                  <a:srgbClr val="7030A0"/>
                </a:solidFill>
              </a:rPr>
              <a:t>Lateral surface area</a:t>
            </a:r>
            <a:r>
              <a:rPr i="1"/>
              <a:t> is related to a </a:t>
            </a:r>
            <a:r>
              <a:rPr i="1" b="1">
                <a:solidFill>
                  <a:srgbClr val="7030A0"/>
                </a:solidFill>
              </a:rPr>
              <a:t>Base</a:t>
            </a:r>
            <a:r>
              <a:rPr i="1"/>
              <a:t> because...
</a:t>
            </a:r>
            <a:r>
              <a:rPr i="1"/>
              <a:t>•   I think its important to consider the </a:t>
            </a:r>
            <a:r>
              <a:rPr i="1" b="1">
                <a:solidFill>
                  <a:srgbClr val="7030A0"/>
                </a:solidFill>
              </a:rPr>
              <a:t>lateral surface</a:t>
            </a:r>
            <a:r>
              <a:rPr i="1"/>
              <a:t> area when constructing a building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lateral surface area.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consider the lateral surface area when constructing a building?</a:t>
            </a:r>
            <a:r>
              <a:t>
</a:t>
            </a:r>
            <a:r>
              <a:rPr i="1"/>
              <a:t>I think its important to consider the lateral surface area when constructing a building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its important to consider the </a:t>
            </a:r>
            <a:r>
              <a:rPr b="1" sz="2800">
                <a:solidFill>
                  <a:srgbClr val="7030A0"/>
                </a:solidFill>
              </a:rPr>
              <a:t>lateral surface area</a:t>
            </a:r>
            <a:r>
              <a:rPr b="1" sz="2800"/>
              <a:t> when constructing a building?</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lateral surface area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Lateral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