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0.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t>How is [height different[ from height of a prism or pyramid?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Height is different from </a:t>
            </a:r>
            <a:r>
              <a:rPr b="1">
                <a:solidFill>
                  <a:srgbClr val="7030A0"/>
                </a:solidFill>
              </a:rPr>
              <a:t>height of</a:t>
            </a:r>
            <a:r>
              <a:t> a </a:t>
            </a:r>
            <a:r>
              <a:rPr b="1">
                <a:solidFill>
                  <a:srgbClr val="7030A0"/>
                </a:solidFill>
              </a:rPr>
              <a:t>prism/pyramid</a:t>
            </a:r>
            <a:r>
              <a:t> because...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2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per</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Per</a:t>
            </a:r>
            <a:r>
              <a:t>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its important to use the perpendicular </a:t>
            </a:r>
            <a:r>
              <a:rPr b="1" sz="2000">
                <a:solidFill>
                  <a:srgbClr val="7030A0"/>
                </a:solidFill>
              </a:rPr>
              <a:t>height</a:t>
            </a:r>
            <a:r>
              <a:rPr b="1" sz="2000"/>
              <a:t> of a </a:t>
            </a:r>
            <a:r>
              <a:rPr b="1" sz="2000">
                <a:solidFill>
                  <a:srgbClr val="7030A0"/>
                </a:solidFill>
              </a:rPr>
              <a:t>triangle</a:t>
            </a:r>
            <a:r>
              <a:rPr b="1" sz="2000"/>
              <a:t>, rather than the slanted side, to calculate its </a:t>
            </a:r>
            <a:r>
              <a:rPr b="1" sz="2000">
                <a:solidFill>
                  <a:srgbClr val="7030A0"/>
                </a:solidFill>
              </a:rPr>
              <a:t>area</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its important to use perpendicular </a:t>
            </a:r>
            <a:r>
              <a:rPr b="1" sz="2000" i="1">
                <a:solidFill>
                  <a:srgbClr val="7030A0"/>
                </a:solidFill>
              </a:rPr>
              <a:t>height</a:t>
            </a:r>
            <a:r>
              <a:rPr i="1"/>
              <a:t> of a </a:t>
            </a:r>
            <a:r>
              <a:rPr b="1" sz="2000" i="1">
                <a:solidFill>
                  <a:srgbClr val="7030A0"/>
                </a:solidFill>
              </a:rPr>
              <a:t>triangle</a:t>
            </a:r>
            <a:r>
              <a:rPr i="1"/>
              <a:t>, rather than the slanted side, to calculate its </a:t>
            </a:r>
            <a:r>
              <a:rPr b="1" sz="2000" i="1">
                <a:solidFill>
                  <a:srgbClr val="7030A0"/>
                </a:solidFill>
              </a:rPr>
              <a:t>area</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2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its important to use the perpendicular </a:t>
            </a:r>
            <a:r>
              <a:rPr b="1">
                <a:solidFill>
                  <a:srgbClr val="7030A0"/>
                </a:solidFill>
              </a:rPr>
              <a:t>height</a:t>
            </a:r>
            <a:r>
              <a:t> of a </a:t>
            </a:r>
            <a:r>
              <a:rPr b="1">
                <a:solidFill>
                  <a:srgbClr val="7030A0"/>
                </a:solidFill>
              </a:rPr>
              <a:t>triangle</a:t>
            </a:r>
            <a:r>
              <a:t>, rather than the slanted side, to calculate its </a:t>
            </a:r>
            <a:r>
              <a:rPr b="1">
                <a:solidFill>
                  <a:srgbClr val="7030A0"/>
                </a:solidFill>
              </a:rPr>
              <a:t>area</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its important to use perpendicular </a:t>
            </a:r>
            <a:r>
              <a:rPr b="1">
                <a:solidFill>
                  <a:srgbClr val="7030A0"/>
                </a:solidFill>
              </a:rPr>
              <a:t>height</a:t>
            </a:r>
            <a:r>
              <a:t> of a </a:t>
            </a:r>
            <a:r>
              <a:rPr b="1">
                <a:solidFill>
                  <a:srgbClr val="7030A0"/>
                </a:solidFill>
              </a:rPr>
              <a:t>triangle</a:t>
            </a:r>
            <a:r>
              <a:t>, rather than the slanted side, to calculate its </a:t>
            </a:r>
            <a:r>
              <a:rPr b="1">
                <a:solidFill>
                  <a:srgbClr val="7030A0"/>
                </a:solidFill>
              </a:rPr>
              <a:t>area</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height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height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height</a:t>
            </a:r>
            <a:r>
              <a:rPr sz="2000"/>
              <a:t>
• My visual is…
• It relates to what I’ve learned about </a:t>
            </a:r>
            <a:r>
              <a:rPr b="1" sz="2000">
                <a:solidFill>
                  <a:srgbClr val="7030A0"/>
                </a:solidFill>
              </a:rPr>
              <a:t>height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height</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height.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1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height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023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height...</a:t>
            </a:r>
            <a:r>
              <a:rPr i="1"/>
              <a:t>
From this visual, I can infer… </a:t>
            </a:r>
            <a:r>
              <a:rPr i="0"/>
              <a:t>(use </a:t>
            </a:r>
            <a:r>
              <a:rPr b="1">
                <a:solidFill>
                  <a:srgbClr val="7030A0"/>
                </a:solidFill>
              </a:rPr>
              <a:t>height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height</a:t>
            </a:r>
            <a:r>
              <a:t>.
Include 3-5 other vocabulary words in your paragraph. You may include the following stems:​
</a:t>
            </a:r>
            <a:r>
              <a:rPr i="1"/>
              <a:t>•   </a:t>
            </a:r>
            <a:r>
              <a:rPr i="1" b="1">
                <a:solidFill>
                  <a:srgbClr val="7030A0"/>
                </a:solidFill>
              </a:rPr>
              <a:t>Height</a:t>
            </a:r>
            <a:r>
              <a:rPr i="1"/>
              <a:t> is...
</a:t>
            </a:r>
            <a:r>
              <a:rPr i="1"/>
              <a:t>•   Height is different from </a:t>
            </a:r>
            <a:r>
              <a:rPr i="1" b="1">
                <a:solidFill>
                  <a:srgbClr val="7030A0"/>
                </a:solidFill>
              </a:rPr>
              <a:t>height of</a:t>
            </a:r>
            <a:r>
              <a:rPr i="1"/>
              <a:t> a </a:t>
            </a:r>
            <a:r>
              <a:rPr i="1" b="1">
                <a:solidFill>
                  <a:srgbClr val="7030A0"/>
                </a:solidFill>
              </a:rPr>
              <a:t>prism/pyramid</a:t>
            </a:r>
            <a:r>
              <a:rPr i="1"/>
              <a:t> because...
</a:t>
            </a:r>
            <a:r>
              <a:rPr i="1"/>
              <a:t>•   I think its important to use perpendicular </a:t>
            </a:r>
            <a:r>
              <a:rPr i="1" b="1">
                <a:solidFill>
                  <a:srgbClr val="7030A0"/>
                </a:solidFill>
              </a:rPr>
              <a:t>height</a:t>
            </a:r>
            <a:r>
              <a:rPr i="1"/>
              <a:t> of a </a:t>
            </a:r>
            <a:r>
              <a:rPr i="1" b="1">
                <a:solidFill>
                  <a:srgbClr val="7030A0"/>
                </a:solidFill>
              </a:rPr>
              <a:t>triangle</a:t>
            </a:r>
            <a:r>
              <a:rPr i="1"/>
              <a:t>, rather than the slanted side, to calculate its </a:t>
            </a:r>
            <a:r>
              <a:rPr i="1" b="1">
                <a:solidFill>
                  <a:srgbClr val="7030A0"/>
                </a:solidFill>
              </a:rPr>
              <a:t>area</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01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height.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its important to use the perpendicular height of a triangle, rather than the slanted side, to calculate its area?</a:t>
            </a:r>
            <a:r>
              <a:t>
</a:t>
            </a:r>
            <a:r>
              <a:rPr i="1"/>
              <a:t>I think its important to use perpendicular height of a triangle, rather than the slanted side, to calculate its area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01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702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its important to use the perpendicular </a:t>
            </a:r>
            <a:r>
              <a:rPr b="1" sz="2800">
                <a:solidFill>
                  <a:srgbClr val="7030A0"/>
                </a:solidFill>
              </a:rPr>
              <a:t>height</a:t>
            </a:r>
            <a:r>
              <a:rPr b="1" sz="2800"/>
              <a:t> of a </a:t>
            </a:r>
            <a:r>
              <a:rPr b="1" sz="2800">
                <a:solidFill>
                  <a:srgbClr val="7030A0"/>
                </a:solidFill>
              </a:rPr>
              <a:t>triangle</a:t>
            </a:r>
            <a:r>
              <a:rPr b="1" sz="2800"/>
              <a:t>, rather than the slanted side, to calculate its </a:t>
            </a:r>
            <a:r>
              <a:rPr b="1" sz="2800">
                <a:solidFill>
                  <a:srgbClr val="7030A0"/>
                </a:solidFill>
              </a:rPr>
              <a:t>area</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2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2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height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Height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