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no se mide en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no se mide en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no se mide en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el ancho no se mide en un triángulo?</a:t>
            </a:r>
            <a:r>
              <a:t>
</a:t>
            </a:r>
            <a:r>
              <a:rPr i="1"/>
              <a:t>Yo creo que el ancho no se mide en un triángulo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no se mide en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