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13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13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 es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13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13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12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 es 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el número de </a:t>
            </a:r>
            <a:r>
              <a:rPr b="1" sz="2000">
                <a:solidFill>
                  <a:srgbClr val="7030A0"/>
                </a:solidFill>
              </a:rPr>
              <a:t>lado</a:t>
            </a:r>
            <a:r>
              <a:rPr b="1" sz="2000"/>
              <a:t>s de un polígono siempre es igual al número de </a:t>
            </a:r>
            <a:r>
              <a:rPr b="1" sz="2000">
                <a:solidFill>
                  <a:srgbClr val="7030A0"/>
                </a:solidFill>
              </a:rPr>
              <a:t>vértice</a:t>
            </a:r>
            <a:r>
              <a:rPr b="1" sz="2000"/>
              <a:t>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El número de </a:t>
            </a:r>
            <a:r>
              <a:rPr b="1" sz="2000" i="1">
                <a:solidFill>
                  <a:srgbClr val="7030A0"/>
                </a:solidFill>
              </a:rPr>
              <a:t>lado</a:t>
            </a:r>
            <a:r>
              <a:rPr i="1"/>
              <a:t>s de un polígono siempre es igual al número de </a:t>
            </a:r>
            <a:r>
              <a:rPr b="1" sz="2000" i="1">
                <a:solidFill>
                  <a:srgbClr val="7030A0"/>
                </a:solidFill>
              </a:rPr>
              <a:t>vértice</a:t>
            </a:r>
            <a:r>
              <a:rPr i="1"/>
              <a:t>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1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13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1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13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el número de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s de un polígono siempre es igual al número de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número de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s de un polígono siempre es igual al número de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s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vértice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vértice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vértice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vértice.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3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13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13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13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6e12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vértice...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triángulo</a:t>
            </a:r>
            <a:r>
              <a:rPr i="1"/>
              <a:t> porque...
</a:t>
            </a:r>
            <a:r>
              <a:rPr i="1"/>
              <a:t>•   El número de </a:t>
            </a:r>
            <a:r>
              <a:rPr i="1" b="1">
                <a:solidFill>
                  <a:srgbClr val="7030A0"/>
                </a:solidFill>
              </a:rPr>
              <a:t>lado</a:t>
            </a:r>
            <a:r>
              <a:rPr i="1"/>
              <a:t>s de un polígono siempre es igual al número de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13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vértice.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el número de lados de un polígono siempre es igual al número de vértices?</a:t>
            </a:r>
            <a:r>
              <a:t>
</a:t>
            </a:r>
            <a:r>
              <a:rPr i="1"/>
              <a:t>El número de lados de un polígono siempre es igual al número de vértices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6e1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6e13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6e1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el número de </a:t>
            </a:r>
            <a:r>
              <a:rPr b="1" sz="2800">
                <a:solidFill>
                  <a:srgbClr val="7030A0"/>
                </a:solidFill>
              </a:rPr>
              <a:t>lado</a:t>
            </a:r>
            <a:r>
              <a:rPr b="1" sz="2800"/>
              <a:t>s de un polígono siempre es igual al número de </a:t>
            </a:r>
            <a:r>
              <a:rPr b="1" sz="2800">
                <a:solidFill>
                  <a:srgbClr val="7030A0"/>
                </a:solidFill>
              </a:rPr>
              <a:t>vértice</a:t>
            </a:r>
            <a:r>
              <a:rPr b="1" sz="2800"/>
              <a:t>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1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13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1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