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12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1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de referencia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de referencia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1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12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fracción de referencia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fracción de referencia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8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mixt</a:t>
            </a:r>
            <a:r>
              <a:t>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</a:t>
            </a:r>
            <a:r>
              <a:t>o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determinar si un</a:t>
            </a:r>
            <a:r>
              <a:rPr b="1" sz="2000">
                <a:solidFill>
                  <a:srgbClr val="7030A0"/>
                </a:solidFill>
              </a:rPr>
              <a:t> número mixto</a:t>
            </a:r>
            <a:r>
              <a:rPr b="1" sz="2000"/>
              <a:t> está en su </a:t>
            </a:r>
            <a:r>
              <a:rPr b="1" sz="2000">
                <a:solidFill>
                  <a:srgbClr val="7030A0"/>
                </a:solidFill>
              </a:rPr>
              <a:t>forma más simple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determinar si un</a:t>
            </a:r>
            <a:r>
              <a:rPr b="1" sz="2000" i="1">
                <a:solidFill>
                  <a:srgbClr val="7030A0"/>
                </a:solidFill>
              </a:rPr>
              <a:t> número mixto</a:t>
            </a:r>
            <a:r>
              <a:rPr i="1"/>
              <a:t> está en su </a:t>
            </a:r>
            <a:r>
              <a:rPr b="1" sz="2000" i="1">
                <a:solidFill>
                  <a:srgbClr val="7030A0"/>
                </a:solidFill>
              </a:rPr>
              <a:t>forma más simple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1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8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12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determinar si un</a:t>
            </a:r>
            <a:r>
              <a:rPr b="1">
                <a:solidFill>
                  <a:srgbClr val="7030A0"/>
                </a:solidFill>
              </a:rPr>
              <a:t> número mixto</a:t>
            </a:r>
            <a:r>
              <a:t> está en su </a:t>
            </a:r>
            <a:r>
              <a:rPr b="1">
                <a:solidFill>
                  <a:srgbClr val="7030A0"/>
                </a:solidFill>
              </a:rPr>
              <a:t>forma más simple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determinar si un</a:t>
            </a:r>
            <a:r>
              <a:rPr b="1">
                <a:solidFill>
                  <a:srgbClr val="7030A0"/>
                </a:solidFill>
              </a:rPr>
              <a:t> número mixto</a:t>
            </a:r>
            <a:r>
              <a:t> está en su </a:t>
            </a:r>
            <a:r>
              <a:rPr b="1">
                <a:solidFill>
                  <a:srgbClr val="7030A0"/>
                </a:solidFill>
              </a:rPr>
              <a:t>forma más simple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forma simplificada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forma simplificada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forma simplificada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forma simplificada.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12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12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1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08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forma simplificada...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significa...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fracción de referencia</a:t>
            </a:r>
            <a:r>
              <a:rPr i="1"/>
              <a:t> porque ...
</a:t>
            </a:r>
            <a:r>
              <a:rPr i="1"/>
              <a:t>•   Yo puedo determinar si un</a:t>
            </a:r>
            <a:r>
              <a:rPr i="1" b="1">
                <a:solidFill>
                  <a:srgbClr val="7030A0"/>
                </a:solidFill>
              </a:rPr>
              <a:t> número mixto</a:t>
            </a:r>
            <a:r>
              <a:rPr i="1"/>
              <a:t> está en su </a:t>
            </a:r>
            <a:r>
              <a:rPr i="1" b="1">
                <a:solidFill>
                  <a:srgbClr val="7030A0"/>
                </a:solidFill>
              </a:rPr>
              <a:t>forma más simple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12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forma simplificada.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determinar si un número mixto está en su forma más simple?</a:t>
            </a:r>
            <a:r>
              <a:t>
</a:t>
            </a:r>
            <a:r>
              <a:rPr i="1"/>
              <a:t>Yo puedo determinar si un número mixto está en su forma más simple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1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08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determinar si un</a:t>
            </a:r>
            <a:r>
              <a:rPr b="1" sz="2800">
                <a:solidFill>
                  <a:srgbClr val="7030A0"/>
                </a:solidFill>
              </a:rPr>
              <a:t> número mixto</a:t>
            </a:r>
            <a:r>
              <a:rPr b="1" sz="2800"/>
              <a:t> está en su </a:t>
            </a:r>
            <a:r>
              <a:rPr b="1" sz="2800">
                <a:solidFill>
                  <a:srgbClr val="7030A0"/>
                </a:solidFill>
              </a:rPr>
              <a:t>forma más simple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1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1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8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1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