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5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6e08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número mixt</a:t>
            </a:r>
            <a:r>
              <a:t>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</a:t>
            </a:r>
            <a:r>
              <a:t>o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8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6e06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6e08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es diferente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6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usarías un </a:t>
            </a:r>
            <a:r>
              <a:rPr b="1" sz="2000">
                <a:solidFill>
                  <a:srgbClr val="7030A0"/>
                </a:solidFill>
              </a:rPr>
              <a:t>número mixto</a:t>
            </a:r>
            <a:r>
              <a:rPr b="1" sz="2000"/>
              <a:t> en lugar de una </a:t>
            </a:r>
            <a:r>
              <a:rPr b="1" sz="2000">
                <a:solidFill>
                  <a:srgbClr val="7030A0"/>
                </a:solidFill>
              </a:rPr>
              <a:t>fracción impropia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Usaría un </a:t>
            </a:r>
            <a:r>
              <a:rPr b="1" sz="2000" i="1">
                <a:solidFill>
                  <a:srgbClr val="7030A0"/>
                </a:solidFill>
              </a:rPr>
              <a:t>número mixto</a:t>
            </a:r>
            <a:r>
              <a:rPr i="1"/>
              <a:t> en lugar de una </a:t>
            </a:r>
            <a:r>
              <a:rPr b="1" sz="2000" i="1">
                <a:solidFill>
                  <a:srgbClr val="7030A0"/>
                </a:solidFill>
              </a:rPr>
              <a:t>fracción impropia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6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6e08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usarías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en lugar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Usaría un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en lugar de una </a:t>
            </a:r>
            <a:r>
              <a:rPr b="1">
                <a:solidFill>
                  <a:srgbClr val="7030A0"/>
                </a:solidFill>
              </a:rPr>
              <a:t>fracción impropia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número mixto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número mixto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número mixto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número mixto.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8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6e08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6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6e06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número mixto...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número mixto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</a:t>
            </a:r>
            <a:r>
              <a:rPr i="1"/>
              <a:t>o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es diferente de una </a:t>
            </a:r>
            <a:r>
              <a:rPr i="1" b="1">
                <a:solidFill>
                  <a:srgbClr val="7030A0"/>
                </a:solidFill>
              </a:rPr>
              <a:t>fracción impropia</a:t>
            </a:r>
            <a:r>
              <a:rPr i="1"/>
              <a:t> porque...
</a:t>
            </a:r>
            <a:r>
              <a:rPr i="1"/>
              <a:t>•   Usaría un </a:t>
            </a:r>
            <a:r>
              <a:rPr i="1" b="1">
                <a:solidFill>
                  <a:srgbClr val="7030A0"/>
                </a:solidFill>
              </a:rPr>
              <a:t>número mixto</a:t>
            </a:r>
            <a:r>
              <a:rPr i="1"/>
              <a:t> en lugar de una </a:t>
            </a:r>
            <a:r>
              <a:rPr i="1" b="1">
                <a:solidFill>
                  <a:srgbClr val="7030A0"/>
                </a:solidFill>
              </a:rPr>
              <a:t>fracción impropia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6e08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número mixto.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usarías un número mixto en lugar de una fracción impropia?</a:t>
            </a:r>
            <a:r>
              <a:t>
</a:t>
            </a:r>
            <a:r>
              <a:rPr i="1"/>
              <a:t>Usaría un número mixto en lugar de una fracción impropia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6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usarías un </a:t>
            </a:r>
            <a:r>
              <a:rPr b="1" sz="2800">
                <a:solidFill>
                  <a:srgbClr val="7030A0"/>
                </a:solidFill>
              </a:rPr>
              <a:t>número mixto</a:t>
            </a:r>
            <a:r>
              <a:rPr b="1" sz="2800"/>
              <a:t> en lugar de una </a:t>
            </a:r>
            <a:r>
              <a:rPr b="1" sz="2800">
                <a:solidFill>
                  <a:srgbClr val="7030A0"/>
                </a:solidFill>
              </a:rPr>
              <a:t>fracción impropia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6e08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6e06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8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6e06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