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07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14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7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 diferente del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3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 </a:t>
            </a:r>
            <a:r>
              <a:rPr b="1" sz="2000">
                <a:solidFill>
                  <a:srgbClr val="7030A0"/>
                </a:solidFill>
              </a:rPr>
              <a:t>longitud</a:t>
            </a:r>
            <a:r>
              <a:rPr b="1" sz="2000"/>
              <a:t> no se mide en un </a:t>
            </a:r>
            <a:r>
              <a:rPr b="1" sz="2000">
                <a:solidFill>
                  <a:srgbClr val="7030A0"/>
                </a:solidFill>
              </a:rPr>
              <a:t>triángulo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</a:t>
            </a:r>
            <a:r>
              <a:rPr b="1" sz="2000" i="1">
                <a:solidFill>
                  <a:srgbClr val="7030A0"/>
                </a:solidFill>
              </a:rPr>
              <a:t>longitud</a:t>
            </a:r>
            <a:r>
              <a:rPr i="1"/>
              <a:t> no se mide en un </a:t>
            </a:r>
            <a:r>
              <a:rPr b="1" sz="2000" i="1">
                <a:solidFill>
                  <a:srgbClr val="7030A0"/>
                </a:solidFill>
              </a:rPr>
              <a:t>triángulo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0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1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7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no se mide en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no se mide en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longitud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longitud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longitud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longitud.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7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7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14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6e13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longitud...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es diferente del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porque...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no se mide en un </a:t>
            </a:r>
            <a:r>
              <a:rPr i="1" b="1">
                <a:solidFill>
                  <a:srgbClr val="7030A0"/>
                </a:solidFill>
              </a:rPr>
              <a:t>triángulo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07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longitud.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 longitud no se mide en un triángulo?</a:t>
            </a:r>
            <a:r>
              <a:t>
</a:t>
            </a:r>
            <a:r>
              <a:rPr i="1"/>
              <a:t>Creo que la longitud no se mide en un triángulo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6e0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6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6e1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 </a:t>
            </a:r>
            <a:r>
              <a:rPr b="1" sz="2800">
                <a:solidFill>
                  <a:srgbClr val="7030A0"/>
                </a:solidFill>
              </a:rPr>
              <a:t>longitud</a:t>
            </a:r>
            <a:r>
              <a:rPr b="1" sz="2800"/>
              <a:t> no se mide en un </a:t>
            </a:r>
            <a:r>
              <a:rPr b="1" sz="2800">
                <a:solidFill>
                  <a:srgbClr val="7030A0"/>
                </a:solidFill>
              </a:rPr>
              <a:t>triángulo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0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1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