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5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7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7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5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encontrar la </a:t>
            </a:r>
            <a:r>
              <a:rPr b="1" sz="2000">
                <a:solidFill>
                  <a:srgbClr val="7030A0"/>
                </a:solidFill>
              </a:rPr>
              <a:t>altura</a:t>
            </a:r>
            <a:r>
              <a:rPr b="1" sz="2000"/>
              <a:t> de un </a:t>
            </a:r>
            <a:r>
              <a:rPr b="1" sz="2000">
                <a:solidFill>
                  <a:srgbClr val="7030A0"/>
                </a:solidFill>
              </a:rPr>
              <a:t>triángulo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encontrar la </a:t>
            </a:r>
            <a:r>
              <a:rPr b="1" sz="2000" i="1">
                <a:solidFill>
                  <a:srgbClr val="7030A0"/>
                </a:solidFill>
              </a:rPr>
              <a:t>altura</a:t>
            </a:r>
            <a:r>
              <a:rPr i="1"/>
              <a:t> de un </a:t>
            </a:r>
            <a:r>
              <a:rPr b="1" sz="2000" i="1">
                <a:solidFill>
                  <a:srgbClr val="7030A0"/>
                </a:solidFill>
              </a:rPr>
              <a:t>triángulo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5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encontrar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encontrar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altura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altura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altura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altura.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5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5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7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13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altura...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porque...
</a:t>
            </a:r>
            <a:r>
              <a:rPr i="1"/>
              <a:t>•   Yo puedo encontrar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de un </a:t>
            </a:r>
            <a:r>
              <a:rPr i="1" b="1">
                <a:solidFill>
                  <a:srgbClr val="7030A0"/>
                </a:solidFill>
              </a:rPr>
              <a:t>triángulo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5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altura.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encontrar la altura de un triángulo?</a:t>
            </a:r>
            <a:r>
              <a:t>
</a:t>
            </a:r>
            <a:r>
              <a:rPr i="1"/>
              <a:t>Yo puedo encontrar la altura de un triángulo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0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encontrar la </a:t>
            </a:r>
            <a:r>
              <a:rPr b="1" sz="2800">
                <a:solidFill>
                  <a:srgbClr val="7030A0"/>
                </a:solidFill>
              </a:rPr>
              <a:t>altura</a:t>
            </a:r>
            <a:r>
              <a:rPr b="1" sz="2800"/>
              <a:t> de un </a:t>
            </a:r>
            <a:r>
              <a:rPr b="1" sz="2800">
                <a:solidFill>
                  <a:srgbClr val="7030A0"/>
                </a:solidFill>
              </a:rPr>
              <a:t>triángulo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