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7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1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7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width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width</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triangle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length</a:t>
            </a:r>
            <a:r>
              <a:rPr b="1" sz="2000"/>
              <a:t> is not measured in a </a:t>
            </a:r>
            <a:r>
              <a:rPr b="1" sz="2000">
                <a:solidFill>
                  <a:srgbClr val="7030A0"/>
                </a:solidFill>
              </a:rPr>
              <a:t>triangle</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length</a:t>
            </a:r>
            <a:r>
              <a:rPr i="1"/>
              <a:t> is not measured in a </a:t>
            </a:r>
            <a:r>
              <a:rPr b="1" sz="2000" i="1">
                <a:solidFill>
                  <a:srgbClr val="7030A0"/>
                </a:solidFill>
              </a:rPr>
              <a:t>triangle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4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7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length</a:t>
            </a:r>
            <a:r>
              <a:t> is not measured in a </a:t>
            </a:r>
            <a:r>
              <a:rPr b="1">
                <a:solidFill>
                  <a:srgbClr val="7030A0"/>
                </a:solidFill>
              </a:rPr>
              <a:t>triangle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length</a:t>
            </a:r>
            <a:r>
              <a:t> is not measured in a </a:t>
            </a:r>
            <a:r>
              <a:rPr b="1">
                <a:solidFill>
                  <a:srgbClr val="7030A0"/>
                </a:solidFill>
              </a:rPr>
              <a:t>triangle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length</a:t>
            </a:r>
            <a:r>
              <a:rPr sz="2000"/>
              <a:t>
• My visual is…
• It relates to what I’ve learned about </a:t>
            </a:r>
            <a:r>
              <a:rPr b="1" sz="2000">
                <a:solidFill>
                  <a:srgbClr val="7030A0"/>
                </a:solidFill>
              </a:rPr>
              <a:t>length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14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13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a:t>
            </a:r>
            <a:r>
              <a:rPr i="1" b="1">
                <a:solidFill>
                  <a:srgbClr val="7030A0"/>
                </a:solidFill>
              </a:rPr>
              <a:t>Length</a:t>
            </a:r>
            <a:r>
              <a:rPr i="1"/>
              <a:t> is...
</a:t>
            </a:r>
            <a:r>
              <a:rPr i="1"/>
              <a:t>•   </a:t>
            </a:r>
            <a:r>
              <a:rPr i="1" b="1">
                <a:solidFill>
                  <a:srgbClr val="7030A0"/>
                </a:solidFill>
              </a:rPr>
              <a:t>Length</a:t>
            </a:r>
            <a:r>
              <a:rPr i="1"/>
              <a:t> is different from </a:t>
            </a:r>
            <a:r>
              <a:rPr i="1" b="1">
                <a:solidFill>
                  <a:srgbClr val="7030A0"/>
                </a:solidFill>
              </a:rPr>
              <a:t>width</a:t>
            </a:r>
            <a:r>
              <a:rPr i="1"/>
              <a:t> because...
</a:t>
            </a:r>
            <a:r>
              <a:rPr i="1"/>
              <a:t>•   I think </a:t>
            </a:r>
            <a:r>
              <a:rPr i="1" b="1">
                <a:solidFill>
                  <a:srgbClr val="7030A0"/>
                </a:solidFill>
              </a:rPr>
              <a:t>length</a:t>
            </a:r>
            <a:r>
              <a:rPr i="1"/>
              <a:t> is not measured in a </a:t>
            </a:r>
            <a:r>
              <a:rPr i="1" b="1">
                <a:solidFill>
                  <a:srgbClr val="7030A0"/>
                </a:solidFill>
              </a:rPr>
              <a:t>triangle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7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length is not measured in a triangle? </a:t>
            </a:r>
            <a:r>
              <a:t>
</a:t>
            </a:r>
            <a:r>
              <a:rPr i="1"/>
              <a:t>I think length is not measured in a triangle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7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14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13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t>
            </a:r>
            <a:r>
              <a:rPr b="1" sz="2800">
                <a:solidFill>
                  <a:srgbClr val="7030A0"/>
                </a:solidFill>
              </a:rPr>
              <a:t>length</a:t>
            </a:r>
            <a:r>
              <a:rPr b="1" sz="2800"/>
              <a:t> is not measured in a </a:t>
            </a:r>
            <a:r>
              <a:rPr b="1" sz="2800">
                <a:solidFill>
                  <a:srgbClr val="7030A0"/>
                </a:solidFill>
              </a:rPr>
              <a:t>triangle</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4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