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greatest_to_least_M6056.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5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greatest to least</a:t>
            </a:r>
            <a:r>
              <a:t>” mean?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greatest to least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6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5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greatest to least</a:t>
            </a:r>
            <a:r>
              <a:t>” related to the phrase “</a:t>
            </a:r>
            <a:r>
              <a:rPr b="1">
                <a:solidFill>
                  <a:srgbClr val="7030A0"/>
                </a:solidFill>
              </a:rPr>
              <a:t>least to greatest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greatest to least</a:t>
            </a:r>
            <a:r>
              <a:t>” is related to the phrase “</a:t>
            </a:r>
            <a:r>
              <a:rPr b="1">
                <a:solidFill>
                  <a:srgbClr val="7030A0"/>
                </a:solidFill>
              </a:rPr>
              <a:t>least to greatest</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understand how to decide which numbers are </a:t>
            </a:r>
            <a:r>
              <a:rPr sz="1800" b="1" i="0">
                <a:solidFill>
                  <a:srgbClr val="7030A0"/>
                </a:solidFill>
              </a:rPr>
              <a:t>greater</a:t>
            </a:r>
            <a:r>
              <a:rPr sz="1800" i="0"/>
              <a:t> or </a:t>
            </a:r>
            <a:r>
              <a:rPr sz="1800" b="1" i="0">
                <a:solidFill>
                  <a:srgbClr val="7030A0"/>
                </a:solidFill>
              </a:rPr>
              <a:t>less</a:t>
            </a:r>
            <a:r>
              <a:rPr sz="1800" i="0"/>
              <a:t> and put them in the correct order from </a:t>
            </a:r>
            <a:r>
              <a:rPr sz="1800" b="1" i="0">
                <a:solidFill>
                  <a:srgbClr val="7030A0"/>
                </a:solidFill>
              </a:rPr>
              <a:t>greatest to least</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How numbers are compared</a:t>
            </a:r>
          </a:p>
          <a:p>
            <a:r>
              <a:rPr i="0"/>
              <a:t>• </a:t>
            </a:r>
            <a:r>
              <a:rPr sz="1800" i="0"/>
              <a:t>What makes a number </a:t>
            </a:r>
            <a:r>
              <a:rPr sz="1800" b="1" i="0">
                <a:solidFill>
                  <a:srgbClr val="7030A0"/>
                </a:solidFill>
              </a:rPr>
              <a:t>greater</a:t>
            </a:r>
            <a:r>
              <a:rPr sz="1800" i="0"/>
              <a:t> or </a:t>
            </a:r>
            <a:r>
              <a:rPr sz="1800" b="1" i="0">
                <a:solidFill>
                  <a:srgbClr val="7030A0"/>
                </a:solidFill>
              </a:rPr>
              <a:t>less</a:t>
            </a:r>
          </a:p>
          <a:p>
            <a:r>
              <a:rPr i="0"/>
              <a:t>• </a:t>
            </a:r>
            <a:r>
              <a:rPr sz="1800" i="0"/>
              <a:t>How positive and negative numbers are described</a:t>
            </a:r>
          </a:p>
          <a:p>
            <a:r>
              <a:rPr i="0"/>
              <a:t>• </a:t>
            </a:r>
            <a:r>
              <a:rPr sz="1800" i="0"/>
              <a:t>What the term </a:t>
            </a:r>
            <a:r>
              <a:rPr sz="1800" b="1" i="0">
                <a:solidFill>
                  <a:srgbClr val="7030A0"/>
                </a:solidFill>
              </a:rPr>
              <a:t>greatest to least</a:t>
            </a:r>
            <a:r>
              <a:rPr sz="1800" i="0"/>
              <a:t> means</a:t>
            </a:r>
          </a:p>
          <a:p>
            <a:r>
              <a:rPr i="0"/>
              <a:t>• </a:t>
            </a:r>
            <a:r>
              <a:rPr sz="1800" i="0"/>
              <a:t>How </a:t>
            </a:r>
            <a:r>
              <a:rPr sz="1800" b="1" i="0">
                <a:solidFill>
                  <a:srgbClr val="7030A0"/>
                </a:solidFill>
              </a:rPr>
              <a:t>denominators</a:t>
            </a:r>
            <a:r>
              <a:rPr sz="1800" i="0"/>
              <a:t> affect comparison</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passage show how different numbers can be placed in order from </a:t>
            </a:r>
            <a:r>
              <a:rPr sz="1800" b="1" i="0">
                <a:solidFill>
                  <a:srgbClr val="7030A0"/>
                </a:solidFill>
              </a:rPr>
              <a:t>greatest to least</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passage showed how to order numbers from </a:t>
            </a:r>
            <a:r>
              <a:rPr sz="1800" b="1" i="1">
                <a:solidFill>
                  <a:srgbClr val="7030A0"/>
                </a:solidFill>
              </a:rPr>
              <a:t>greatest to least</a:t>
            </a:r>
            <a:r>
              <a:rPr sz="1800" i="1"/>
              <a:t>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56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integer</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integer</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negative and positive </a:t>
            </a:r>
            <a:r>
              <a:rPr b="1" sz="2000">
                <a:solidFill>
                  <a:srgbClr val="7030A0"/>
                </a:solidFill>
              </a:rPr>
              <a:t>integers</a:t>
            </a:r>
            <a:r>
              <a:rPr b="1" sz="2000"/>
              <a:t> be ordered from </a:t>
            </a:r>
            <a:r>
              <a:rPr b="1" sz="2000">
                <a:solidFill>
                  <a:srgbClr val="7030A0"/>
                </a:solidFill>
              </a:rPr>
              <a:t>greatest to least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Negative and positive </a:t>
            </a:r>
            <a:r>
              <a:rPr b="1" sz="2000" i="1">
                <a:solidFill>
                  <a:srgbClr val="7030A0"/>
                </a:solidFill>
              </a:rPr>
              <a:t>integers</a:t>
            </a:r>
            <a:r>
              <a:rPr i="1"/>
              <a:t> can be ordered </a:t>
            </a:r>
            <a:r>
              <a:rPr b="1" sz="2000" i="1">
                <a:solidFill>
                  <a:srgbClr val="7030A0"/>
                </a:solidFill>
              </a:rPr>
              <a:t>greatest to least</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5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negative and positive </a:t>
            </a:r>
            <a:r>
              <a:rPr b="1">
                <a:solidFill>
                  <a:srgbClr val="7030A0"/>
                </a:solidFill>
              </a:rPr>
              <a:t>integers</a:t>
            </a:r>
            <a:r>
              <a:t> be ordered from </a:t>
            </a:r>
            <a:r>
              <a:rPr b="1">
                <a:solidFill>
                  <a:srgbClr val="7030A0"/>
                </a:solidFill>
              </a:rPr>
              <a:t>greatest to least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Negative and positive </a:t>
            </a:r>
            <a:r>
              <a:rPr b="1">
                <a:solidFill>
                  <a:srgbClr val="7030A0"/>
                </a:solidFill>
              </a:rPr>
              <a:t>integers</a:t>
            </a:r>
            <a:r>
              <a:t> can be ordered </a:t>
            </a:r>
            <a:r>
              <a:rPr b="1">
                <a:solidFill>
                  <a:srgbClr val="7030A0"/>
                </a:solidFill>
              </a:rPr>
              <a:t>greatest to least</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greatest to least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greatest to least</a:t>
            </a:r>
            <a:r>
              <a:rPr sz="2000"/>
              <a:t>
• My visual is…
• It relates to what I’ve learned about </a:t>
            </a:r>
            <a:r>
              <a:rPr b="1" sz="2000">
                <a:solidFill>
                  <a:srgbClr val="7030A0"/>
                </a:solidFill>
              </a:rPr>
              <a:t>greatest to least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greatest to least</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greatest to least.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5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greatest to least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6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4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greatest to least...</a:t>
            </a:r>
            <a:r>
              <a:rPr i="1"/>
              <a:t>
From this visual, I can infer… </a:t>
            </a:r>
            <a:r>
              <a:rPr i="0"/>
              <a:t>(use </a:t>
            </a:r>
            <a:r>
              <a:rPr b="1">
                <a:solidFill>
                  <a:srgbClr val="7030A0"/>
                </a:solidFill>
              </a:rPr>
              <a:t>greatest to least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5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greatest to least</a:t>
            </a:r>
            <a:r>
              <a:t>.
Include 3-5 other vocabulary words in your paragraph. You may include the following stems:​
</a:t>
            </a:r>
            <a:r>
              <a:rPr i="1"/>
              <a:t>•   The phrase “</a:t>
            </a:r>
            <a:r>
              <a:rPr i="1" b="1">
                <a:solidFill>
                  <a:srgbClr val="7030A0"/>
                </a:solidFill>
              </a:rPr>
              <a:t>greatest to least</a:t>
            </a:r>
            <a:r>
              <a:rPr i="1"/>
              <a:t>” means…
</a:t>
            </a:r>
            <a:r>
              <a:rPr i="1"/>
              <a:t>•   The phrase “</a:t>
            </a:r>
            <a:r>
              <a:rPr i="1" b="1">
                <a:solidFill>
                  <a:srgbClr val="7030A0"/>
                </a:solidFill>
              </a:rPr>
              <a:t>greatest to least</a:t>
            </a:r>
            <a:r>
              <a:rPr i="1"/>
              <a:t>” is related to the phrase “</a:t>
            </a:r>
            <a:r>
              <a:rPr i="1" b="1">
                <a:solidFill>
                  <a:srgbClr val="7030A0"/>
                </a:solidFill>
              </a:rPr>
              <a:t>least to greatest</a:t>
            </a:r>
            <a:r>
              <a:rPr i="1"/>
              <a:t>” because…
</a:t>
            </a:r>
            <a:r>
              <a:rPr i="1"/>
              <a:t>•   Negative and positive </a:t>
            </a:r>
            <a:r>
              <a:rPr i="1" b="1">
                <a:solidFill>
                  <a:srgbClr val="7030A0"/>
                </a:solidFill>
              </a:rPr>
              <a:t>integers</a:t>
            </a:r>
            <a:r>
              <a:rPr i="1"/>
              <a:t> can be ordered </a:t>
            </a:r>
            <a:r>
              <a:rPr i="1" b="1">
                <a:solidFill>
                  <a:srgbClr val="7030A0"/>
                </a:solidFill>
              </a:rPr>
              <a:t>greatest to least</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5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greatest to least</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can negative and positive </a:t>
            </a:r>
            <a:r>
              <a:rPr b="1" sz="1800">
                <a:solidFill>
                  <a:srgbClr val="7030A0"/>
                </a:solidFill>
              </a:rPr>
              <a:t>integers</a:t>
            </a:r>
            <a:r>
              <a:t> be ordered from </a:t>
            </a:r>
            <a:r>
              <a:rPr b="1" sz="1800">
                <a:solidFill>
                  <a:srgbClr val="7030A0"/>
                </a:solidFill>
              </a:rPr>
              <a:t>greatest to least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Negative and positive </a:t>
            </a:r>
            <a:r>
              <a:rPr b="1" sz="1800" i="1">
                <a:solidFill>
                  <a:srgbClr val="7030A0"/>
                </a:solidFill>
              </a:rPr>
              <a:t>integers</a:t>
            </a:r>
            <a:r>
              <a:rPr i="1"/>
              <a:t> can be ordered </a:t>
            </a:r>
            <a:r>
              <a:rPr b="1" sz="1800" i="1">
                <a:solidFill>
                  <a:srgbClr val="7030A0"/>
                </a:solidFill>
              </a:rPr>
              <a:t>greatest to least</a:t>
            </a:r>
            <a:r>
              <a:rPr i="1"/>
              <a:t>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order positive and negative </a:t>
            </a:r>
            <a:r>
              <a:rPr sz="2400" b="1" i="0">
                <a:solidFill>
                  <a:srgbClr val="7030A0"/>
                </a:solidFill>
              </a:rPr>
              <a:t>rational numbers</a:t>
            </a:r>
            <a:r>
              <a:rPr sz="2400" i="0"/>
              <a:t> from </a:t>
            </a:r>
            <a:r>
              <a:rPr sz="2400" b="1" i="0">
                <a:solidFill>
                  <a:srgbClr val="7030A0"/>
                </a:solidFill>
              </a:rPr>
              <a:t>greatest to least</a:t>
            </a:r>
            <a:r>
              <a:rPr sz="2400" i="0"/>
              <a:t> using place value understanding and number lines.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56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M6069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M6064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negative and positive </a:t>
            </a:r>
            <a:r>
              <a:rPr b="1" sz="2800">
                <a:solidFill>
                  <a:srgbClr val="7030A0"/>
                </a:solidFill>
              </a:rPr>
              <a:t>integers</a:t>
            </a:r>
            <a:r>
              <a:rPr b="1" sz="2800"/>
              <a:t> be ordered from </a:t>
            </a:r>
            <a:r>
              <a:rPr b="1" sz="2800">
                <a:solidFill>
                  <a:srgbClr val="7030A0"/>
                </a:solidFill>
              </a:rPr>
              <a:t>greatest to least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5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4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