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arista/longitud del 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arista/longitud del 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1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no todas las figuras tienen </a:t>
            </a:r>
            <a:r>
              <a:rPr b="1" sz="2000">
                <a:solidFill>
                  <a:srgbClr val="7030A0"/>
                </a:solidFill>
              </a:rPr>
              <a:t>vértices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no todas las figuras tienen </a:t>
            </a:r>
            <a:r>
              <a:rPr b="1" sz="2000" i="1">
                <a:solidFill>
                  <a:srgbClr val="7030A0"/>
                </a:solidFill>
              </a:rPr>
              <a:t>vértices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no todas las figuras tienen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no todas las figuras tienen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arista</a:t>
            </a:r>
            <a:r>
              <a:rPr i="1"/>
              <a:t> porque...
</a:t>
            </a:r>
            <a:r>
              <a:rPr i="1"/>
              <a:t>•   Yo creo que no todas las figuras tienen </a:t>
            </a:r>
            <a:r>
              <a:rPr i="1" b="1">
                <a:solidFill>
                  <a:srgbClr val="7030A0"/>
                </a:solidFill>
              </a:rPr>
              <a:t>vértices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1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no todas las figuras tienen vértices?</a:t>
            </a:r>
            <a:r>
              <a:t>
</a:t>
            </a:r>
            <a:r>
              <a:rPr i="1"/>
              <a:t>Yo creo que no todas las figuras tienen vértices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no todas las figuras tienen </a:t>
            </a:r>
            <a:r>
              <a:rPr b="1" sz="2800">
                <a:solidFill>
                  <a:srgbClr val="7030A0"/>
                </a:solidFill>
              </a:rPr>
              <a:t>vértices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1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1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