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7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7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7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deberíamos convertir </a:t>
            </a:r>
            <a:r>
              <a:rPr b="1" sz="2000">
                <a:solidFill>
                  <a:srgbClr val="7030A0"/>
                </a:solidFill>
              </a:rPr>
              <a:t>números mixtos</a:t>
            </a:r>
            <a:r>
              <a:rPr b="1" sz="2000"/>
              <a:t> en </a:t>
            </a:r>
            <a:r>
              <a:rPr b="1" sz="2000">
                <a:solidFill>
                  <a:srgbClr val="7030A0"/>
                </a:solidFill>
              </a:rPr>
              <a:t>fracciones impropias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Los </a:t>
            </a:r>
            <a:r>
              <a:rPr b="1" sz="2000" i="1">
                <a:solidFill>
                  <a:srgbClr val="7030A0"/>
                </a:solidFill>
              </a:rPr>
              <a:t>números mixtos</a:t>
            </a:r>
            <a:r>
              <a:rPr i="1"/>
              <a:t> se convierten en </a:t>
            </a:r>
            <a:r>
              <a:rPr b="1" sz="2000" i="1">
                <a:solidFill>
                  <a:srgbClr val="7030A0"/>
                </a:solidFill>
              </a:rPr>
              <a:t>fracciones impropias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7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deberíamos convertir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 en </a:t>
            </a:r>
            <a:r>
              <a:rPr b="1">
                <a:solidFill>
                  <a:srgbClr val="7030A0"/>
                </a:solidFill>
              </a:rPr>
              <a:t>fracciones impropias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 se convierten en </a:t>
            </a:r>
            <a:r>
              <a:rPr b="1">
                <a:solidFill>
                  <a:srgbClr val="7030A0"/>
                </a:solidFill>
              </a:rPr>
              <a:t>fracciones impropias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numero mixto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numero mixto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numero mixto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numero mixto.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7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7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numero mixto...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numero mixto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fracción impropia</a:t>
            </a:r>
            <a:r>
              <a:rPr i="1"/>
              <a:t> porque...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números mixtos</a:t>
            </a:r>
            <a:r>
              <a:rPr i="1"/>
              <a:t> se convierten en </a:t>
            </a:r>
            <a:r>
              <a:rPr i="1" b="1">
                <a:solidFill>
                  <a:srgbClr val="7030A0"/>
                </a:solidFill>
              </a:rPr>
              <a:t>fracciones impropias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7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numero mixto.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deberíamos convertir números mixtos en fracciones impropias?</a:t>
            </a:r>
            <a:r>
              <a:t>
</a:t>
            </a:r>
            <a:r>
              <a:rPr i="1"/>
              <a:t>Los números mixtos se convierten en fracciones impropias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5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deberíamos convertir </a:t>
            </a:r>
            <a:r>
              <a:rPr b="1" sz="2800">
                <a:solidFill>
                  <a:srgbClr val="7030A0"/>
                </a:solidFill>
              </a:rPr>
              <a:t>números mixtos</a:t>
            </a:r>
            <a:r>
              <a:rPr b="1" sz="2800"/>
              <a:t> en </a:t>
            </a:r>
            <a:r>
              <a:rPr b="1" sz="2800">
                <a:solidFill>
                  <a:srgbClr val="7030A0"/>
                </a:solidFill>
              </a:rPr>
              <a:t>fracciones impropias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7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