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13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encontrarías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de tu salón de clase?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Encontraría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de mi salón de clase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encontrarías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tu salón de clase?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Encontraría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mi salón de clase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1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porque...
</a:t>
            </a:r>
            <a:r>
              <a:rPr i="1"/>
              <a:t>•   Encontraría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mi salón de clase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encontrarías la longitud de tu salón de clase?</a:t>
            </a:r>
            <a:r>
              <a:t>
</a:t>
            </a:r>
            <a:r>
              <a:rPr i="1"/>
              <a:t>Encontraría la longitud de mi salón de clase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5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encontrarías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de tu salón de clase?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