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50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1.png"/><Relationship Id="rId6" Type="http://schemas.openxmlformats.org/officeDocument/2006/relationships/hyperlink" Target="https://thevisualnonglossary.com/admn/cd_interface/docs_generate/download_reading.php?file=Reading%20Passage_desigualdad_M5e063.docx" TargetMode="External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Relationship Id="rId24" Type="http://schemas.openxmlformats.org/officeDocument/2006/relationships/image" Target="../media/image61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2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2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3.png"/><Relationship Id="rId7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6.xml"/><Relationship Id="rId8" Type="http://schemas.openxmlformats.org/officeDocument/2006/relationships/image" Target="../media/image65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06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5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5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06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con las frases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está relacionada con las frases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7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7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06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con las frases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está relacionada con las frases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Vamos a leer para ver cómo dos amigos usan decimales y símbolos de </a:t>
            </a:r>
            <a:r>
              <a:rPr sz="1800" b="1" i="0">
                <a:solidFill>
                  <a:srgbClr val="7030A0"/>
                </a:solidFill>
              </a:rPr>
              <a:t>desigualdad</a:t>
            </a:r>
            <a:r>
              <a:rPr sz="1800" i="0"/>
              <a:t> para comparar sus ventas de limonada.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La cantidad de dinero que los amigos comparan</a:t>
            </a:r>
          </a:p>
          <a:p>
            <a:r>
              <a:rPr i="0"/>
              <a:t>• </a:t>
            </a:r>
            <a:r>
              <a:rPr sz="1800" i="0"/>
              <a:t>Cuándo se usan los símbolos </a:t>
            </a:r>
            <a:r>
              <a:rPr sz="1800" b="1" i="0">
                <a:solidFill>
                  <a:srgbClr val="7030A0"/>
                </a:solidFill>
              </a:rPr>
              <a:t>mayor que</a:t>
            </a:r>
            <a:r>
              <a:rPr sz="1800" i="0"/>
              <a:t> y </a:t>
            </a:r>
            <a:r>
              <a:rPr sz="1800" b="1" i="0">
                <a:solidFill>
                  <a:srgbClr val="7030A0"/>
                </a:solidFill>
              </a:rPr>
              <a:t>menor que</a:t>
            </a:r>
          </a:p>
          <a:p>
            <a:r>
              <a:rPr i="0"/>
              <a:t>• </a:t>
            </a:r>
            <a:r>
              <a:rPr sz="1800" i="0"/>
              <a:t>Qué dicen los amigos sobre sus ventas totales</a:t>
            </a:r>
          </a:p>
          <a:p>
            <a:r>
              <a:rPr i="0"/>
              <a:t>• </a:t>
            </a:r>
            <a:r>
              <a:rPr sz="1800" i="0"/>
              <a:t>Cómo saben los amigos si alcanzaron su meta</a:t>
            </a:r>
          </a:p>
          <a:p>
            <a:r>
              <a:rPr i="0"/>
              <a:t>• </a:t>
            </a:r>
            <a:r>
              <a:rPr sz="1800" i="0"/>
              <a:t>La palabra </a:t>
            </a:r>
            <a:r>
              <a:rPr sz="1800" b="1" i="0">
                <a:solidFill>
                  <a:srgbClr val="7030A0"/>
                </a:solidFill>
              </a:rPr>
              <a:t>desigualdad</a:t>
            </a:r>
            <a:r>
              <a:rPr sz="1800" i="0"/>
              <a:t> en el pasaje</a:t>
            </a:r>
            <a:r>
              <a:rPr sz="1800" i="0"/>
              <a:t>
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¿Cómo puede ayudarte comparar decimales en la vida real, como en el puesto de limonada, a entender la </a:t>
            </a:r>
            <a:r>
              <a:rPr sz="1800" b="1" i="0">
                <a:solidFill>
                  <a:srgbClr val="7030A0"/>
                </a:solidFill>
              </a:rPr>
              <a:t>desigualdad</a:t>
            </a:r>
            <a:r>
              <a:rPr sz="1800" i="0"/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Comparar decimales me ayuda a entender la </a:t>
            </a:r>
            <a:r>
              <a:rPr sz="1800" b="1" i="1">
                <a:solidFill>
                  <a:srgbClr val="7030A0"/>
                </a:solidFill>
              </a:rPr>
              <a:t>desigualdad</a:t>
            </a:r>
            <a:r>
              <a:rPr sz="1800"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M5e06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usar una </a:t>
            </a:r>
            <a:r>
              <a:rPr b="1" sz="2000">
                <a:solidFill>
                  <a:srgbClr val="7030A0"/>
                </a:solidFill>
              </a:rPr>
              <a:t>desigualdad</a:t>
            </a:r>
            <a:r>
              <a:rPr b="1" sz="2000"/>
              <a:t> para comparar dos fracciones?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usar una </a:t>
            </a:r>
            <a:r>
              <a:rPr b="1" sz="2000" i="1">
                <a:solidFill>
                  <a:srgbClr val="7030A0"/>
                </a:solidFill>
              </a:rPr>
              <a:t>desigualdad</a:t>
            </a:r>
            <a:r>
              <a:rPr i="1"/>
              <a:t> para comparar dos fracciones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5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07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6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usar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para comparar dos fracciones?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usar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para comparar dos fracciones por...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desigualdad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desigualdad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desigualdad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desigualdad.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05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5e07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desigualdad...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está relacionada con las frases 
</a:t>
            </a:r>
            <a:r>
              <a:rPr i="1"/>
              <a:t>•   Yo puedo usar una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para comparar dos fracciones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06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desigualdad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¿Cómo puedes usar una </a:t>
            </a:r>
            <a:r>
              <a:rPr b="1" sz="1800">
                <a:solidFill>
                  <a:srgbClr val="7030A0"/>
                </a:solidFill>
              </a:rPr>
              <a:t>desigualdad</a:t>
            </a:r>
            <a:r>
              <a:t> para comparar dos fracciones?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usar una </a:t>
            </a:r>
            <a:r>
              <a:rPr b="1" sz="1800" i="1">
                <a:solidFill>
                  <a:srgbClr val="7030A0"/>
                </a:solidFill>
              </a:rPr>
              <a:t>desigualdad</a:t>
            </a:r>
            <a:r>
              <a:rPr i="1"/>
              <a:t> para comparar dos fracciones por...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comparar y ordenar decimales hasta los milésimos utilizando símbolos de desigualdad como mayor que, menor que e igual a.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M5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12" name="Picture 11" descr="M5e05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3" name="Picture 12" descr="M5e07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4" name="Picture 13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5" name="Picture 14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usar una </a:t>
            </a:r>
            <a:r>
              <a:rPr b="1" sz="2800">
                <a:solidFill>
                  <a:srgbClr val="7030A0"/>
                </a:solidFill>
              </a:rPr>
              <a:t>desigualdad</a:t>
            </a:r>
            <a:r>
              <a:rPr b="1" sz="2800"/>
              <a:t> para comparar dos fracciones?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5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07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7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