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sólidos tridimensionales tienen una dimensión de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, mientras que las formas bidimensionales no la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sólidos tridimensionales tienen una dimensión de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, mientras que las formas bidimensionales no la tienen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sólidos tridimensionales tienen una dimensión de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, mientras que las formas bidimensionales no la tienen?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sólidos tridimensionales tienen una dimensión de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, mientras que las formas bidimensionales no la tienen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Yo creo que los sólidos tridimensionales tienen una dimensión de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, mientras que las formas bidimensionales no la tienen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sólidos tridimensionales tienen una dimensión de altura, mientras que las formas bidimensionales no la tienen?</a:t>
            </a:r>
            <a:r>
              <a:t>
</a:t>
            </a:r>
            <a:r>
              <a:rPr i="1"/>
              <a:t>Yo creo que los sólidos tridimensionales tienen una dimensión de altura, mientras que las formas bidimensionales no la tienen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sólidos tridimensionales tienen una dimensión de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, mientras que las formas bidimensionales no la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