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notaci%C3%B3n_desarrollada_M5e047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¿Como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can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(Vamos a leer para ver cómo la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  <a:r>
              <a:rPr sz="1800" i="0"/>
              <a:t> nos ayuda a trabajar con el </a:t>
            </a:r>
            <a:r>
              <a:rPr sz="1800" b="1" i="0">
                <a:solidFill>
                  <a:srgbClr val="7030A0"/>
                </a:solidFill>
              </a:rPr>
              <a:t>valor posicional</a:t>
            </a:r>
            <a:r>
              <a:rPr sz="1800" i="0"/>
              <a:t> en situaciones reales.)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cómo se describe cada dígito usando el </a:t>
            </a:r>
            <a:r>
              <a:rPr sz="1800" b="1" i="0">
                <a:solidFill>
                  <a:srgbClr val="7030A0"/>
                </a:solidFill>
              </a:rPr>
              <a:t>valor posicional</a:t>
            </a:r>
          </a:p>
          <a:p>
            <a:r>
              <a:rPr i="0"/>
              <a:t>• </a:t>
            </a:r>
            <a:r>
              <a:rPr sz="1800" i="0"/>
              <a:t>ejemplos de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</a:p>
          <a:p>
            <a:r>
              <a:rPr i="0"/>
              <a:t>• </a:t>
            </a:r>
            <a:r>
              <a:rPr sz="1800" i="0"/>
              <a:t>lo que dicen los personajes sobre cada parte del número</a:t>
            </a:r>
          </a:p>
          <a:p>
            <a:r>
              <a:rPr i="0"/>
              <a:t>• </a:t>
            </a:r>
            <a:r>
              <a:rPr sz="1800" i="0"/>
              <a:t>cómo los personajes resuelven el rompecabezas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usaron Jake y Maya la </a:t>
            </a:r>
            <a:r>
              <a:rPr sz="1800" b="1" i="0">
                <a:solidFill>
                  <a:srgbClr val="7030A0"/>
                </a:solidFill>
              </a:rPr>
              <a:t>notación desarrollada</a:t>
            </a:r>
            <a:r>
              <a:rPr sz="1800" i="0"/>
              <a:t> para resolver el rompecabezas numérico?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Jake y Maya usaron la </a:t>
            </a:r>
            <a:r>
              <a:rPr sz="1800" b="1" i="1">
                <a:solidFill>
                  <a:srgbClr val="7030A0"/>
                </a:solidFill>
              </a:rPr>
              <a:t>notación desarrollada</a:t>
            </a:r>
            <a:r>
              <a:rPr sz="1800" i="1"/>
              <a:t> para...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4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usar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para comparar dos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usar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comparar dos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para comparar dos números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usar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notación desarrollada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puede usar </a:t>
            </a:r>
            <a:r>
              <a:rPr b="1" sz="1800">
                <a:solidFill>
                  <a:srgbClr val="7030A0"/>
                </a:solidFill>
              </a:rPr>
              <a:t>notación desarrollada</a:t>
            </a:r>
            <a:r>
              <a:t> para comparar dos números?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1800" i="1">
                <a:solidFill>
                  <a:srgbClr val="7030A0"/>
                </a:solidFill>
              </a:rPr>
              <a:t>notación desarrollada</a:t>
            </a:r>
            <a:r>
              <a:rPr i="1"/>
              <a:t> para comparar dos números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representar números mostrando el valor de cada dígito usando </a:t>
            </a:r>
            <a:r>
              <a:rPr sz="2400" b="1" i="0">
                <a:solidFill>
                  <a:srgbClr val="7030A0"/>
                </a:solidFill>
              </a:rPr>
              <a:t>notación desarrollada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usar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para comparar dos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