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506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least to greatest</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Least to greatest</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9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place value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Place value</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509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506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least to greatest</a:t>
            </a:r>
            <a:r>
              <a:t> related to </a:t>
            </a:r>
            <a:r>
              <a:rPr b="1">
                <a:solidFill>
                  <a:srgbClr val="7030A0"/>
                </a:solidFill>
              </a:rPr>
              <a:t>place value</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Least to greatest</a:t>
            </a:r>
            <a:r>
              <a:t> is related to </a:t>
            </a:r>
            <a:r>
              <a:rPr b="1">
                <a:solidFill>
                  <a:srgbClr val="7030A0"/>
                </a:solidFill>
              </a:rPr>
              <a:t>place value</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4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expanded notation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Expanded notation</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can you arrange decimal numbers from </a:t>
            </a:r>
            <a:r>
              <a:rPr b="1" sz="2000">
                <a:solidFill>
                  <a:srgbClr val="7030A0"/>
                </a:solidFill>
              </a:rPr>
              <a:t>least to greatest</a:t>
            </a:r>
            <a:r>
              <a:rPr b="1" sz="2000"/>
              <a:t> using </a:t>
            </a:r>
            <a:r>
              <a:rPr b="1" sz="2000">
                <a:solidFill>
                  <a:srgbClr val="7030A0"/>
                </a:solidFill>
              </a:rPr>
              <a:t>expanded notation</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can arrange decimal numbers from </a:t>
            </a:r>
            <a:r>
              <a:rPr b="1" sz="2000" i="1">
                <a:solidFill>
                  <a:srgbClr val="7030A0"/>
                </a:solidFill>
              </a:rPr>
              <a:t>least to greatest</a:t>
            </a:r>
            <a:r>
              <a:rPr i="1"/>
              <a:t> using </a:t>
            </a:r>
            <a:r>
              <a:rPr b="1" sz="2000" i="1">
                <a:solidFill>
                  <a:srgbClr val="7030A0"/>
                </a:solidFill>
              </a:rPr>
              <a:t>expanded notation</a:t>
            </a:r>
            <a:r>
              <a:rPr i="1"/>
              <a: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506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509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5047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6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arrange decimal numbers from </a:t>
            </a:r>
            <a:r>
              <a:rPr b="1">
                <a:solidFill>
                  <a:srgbClr val="7030A0"/>
                </a:solidFill>
              </a:rPr>
              <a:t>least to greatest</a:t>
            </a:r>
            <a:r>
              <a:t> using </a:t>
            </a:r>
            <a:r>
              <a:rPr b="1">
                <a:solidFill>
                  <a:srgbClr val="7030A0"/>
                </a:solidFill>
              </a:rPr>
              <a:t>expanded notation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can arrange decimal numbers from </a:t>
            </a:r>
            <a:r>
              <a:rPr b="1">
                <a:solidFill>
                  <a:srgbClr val="7030A0"/>
                </a:solidFill>
              </a:rPr>
              <a:t>least to greatest</a:t>
            </a:r>
            <a:r>
              <a:t> using </a:t>
            </a:r>
            <a:r>
              <a:rPr b="1">
                <a:solidFill>
                  <a:srgbClr val="7030A0"/>
                </a:solidFill>
              </a:rPr>
              <a:t>expanded notation</a:t>
            </a:r>
            <a:r>
              <a:t>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least to greatest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least to greatest</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least to greatest</a:t>
            </a:r>
            <a:r>
              <a:rPr sz="2000"/>
              <a:t>
• My visual is…
• It relates to what I’ve learned about </a:t>
            </a:r>
            <a:r>
              <a:rPr b="1" sz="2000">
                <a:solidFill>
                  <a:srgbClr val="7030A0"/>
                </a:solidFill>
              </a:rPr>
              <a:t>least to greatest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least to greatest</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least to greatest.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6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6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least to greatest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5095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5047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least to greatest...</a:t>
            </a:r>
            <a:r>
              <a:rPr i="1"/>
              <a:t>
From this visual, I can infer… </a:t>
            </a:r>
            <a:r>
              <a:rPr i="0"/>
              <a:t>(use </a:t>
            </a:r>
            <a:r>
              <a:rPr b="1">
                <a:solidFill>
                  <a:srgbClr val="7030A0"/>
                </a:solidFill>
              </a:rPr>
              <a:t>least to greatest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least to greatest</a:t>
            </a:r>
            <a:r>
              <a:t>.
Include 3-5 other vocabulary words in your paragraph. You may include the following stems:​
</a:t>
            </a:r>
            <a:r>
              <a:rPr i="1"/>
              <a:t>•   </a:t>
            </a:r>
            <a:r>
              <a:rPr i="1" b="1">
                <a:solidFill>
                  <a:srgbClr val="7030A0"/>
                </a:solidFill>
              </a:rPr>
              <a:t>Least to greatest</a:t>
            </a:r>
            <a:r>
              <a:rPr i="1"/>
              <a:t> is...
</a:t>
            </a:r>
            <a:r>
              <a:rPr i="1"/>
              <a:t>•   </a:t>
            </a:r>
            <a:r>
              <a:rPr i="1" b="1">
                <a:solidFill>
                  <a:srgbClr val="7030A0"/>
                </a:solidFill>
              </a:rPr>
              <a:t>Least to greatest</a:t>
            </a:r>
            <a:r>
              <a:rPr i="1"/>
              <a:t> is related to </a:t>
            </a:r>
            <a:r>
              <a:rPr i="1" b="1">
                <a:solidFill>
                  <a:srgbClr val="7030A0"/>
                </a:solidFill>
              </a:rPr>
              <a:t>place value</a:t>
            </a:r>
            <a:r>
              <a:rPr i="1"/>
              <a:t> because...
</a:t>
            </a:r>
            <a:r>
              <a:rPr i="1"/>
              <a:t>•   I can arrange decimal numbers from </a:t>
            </a:r>
            <a:r>
              <a:rPr i="1" b="1">
                <a:solidFill>
                  <a:srgbClr val="7030A0"/>
                </a:solidFill>
              </a:rPr>
              <a:t>least to greatest</a:t>
            </a:r>
            <a:r>
              <a:rPr i="1"/>
              <a:t> using </a:t>
            </a:r>
            <a:r>
              <a:rPr i="1" b="1">
                <a:solidFill>
                  <a:srgbClr val="7030A0"/>
                </a:solidFill>
              </a:rPr>
              <a:t>expanded notation</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506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least to greatest.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can you arrange decimal numbers from least to greatest using expanded notation?</a:t>
            </a:r>
            <a:r>
              <a:t>
</a:t>
            </a:r>
            <a:r>
              <a:rPr i="1"/>
              <a:t>I can arrange decimal numbers from least to greatest using expanded notation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5067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5095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5047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can you arrange decimal numbers from </a:t>
            </a:r>
            <a:r>
              <a:rPr b="1" sz="2800">
                <a:solidFill>
                  <a:srgbClr val="7030A0"/>
                </a:solidFill>
              </a:rPr>
              <a:t>least to greatest</a:t>
            </a:r>
            <a:r>
              <a:rPr b="1" sz="2800"/>
              <a:t> using </a:t>
            </a:r>
            <a:r>
              <a:rPr b="1" sz="2800">
                <a:solidFill>
                  <a:srgbClr val="7030A0"/>
                </a:solidFill>
              </a:rPr>
              <a:t>expanded notation</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506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509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5047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6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9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4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