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5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height</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Height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5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height</a:t>
            </a:r>
            <a:r>
              <a:t> different from </a:t>
            </a:r>
            <a:r>
              <a:rPr b="1">
                <a:solidFill>
                  <a:srgbClr val="7030A0"/>
                </a:solidFill>
              </a:rPr>
              <a:t>length</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Height</a:t>
            </a:r>
            <a:r>
              <a:t> is different from </a:t>
            </a:r>
            <a:r>
              <a:rPr b="1">
                <a:solidFill>
                  <a:srgbClr val="7030A0"/>
                </a:solidFill>
              </a:rPr>
              <a:t>length</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dimension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dimension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three-dimensional solids possess a </a:t>
            </a:r>
            <a:r>
              <a:rPr b="1" sz="2000">
                <a:solidFill>
                  <a:srgbClr val="7030A0"/>
                </a:solidFill>
              </a:rPr>
              <a:t>height</a:t>
            </a:r>
            <a:r>
              <a:rPr b="1" sz="2000"/>
              <a:t> dimension, while two-dimensional shapes do not?</a:t>
            </a:r>
          </a:p>
        </p:txBody>
      </p:sp>
      <p:sp>
        <p:nvSpPr>
          <p:cNvPr id="5" name="TextBox 4"/>
          <p:cNvSpPr txBox="1"/>
          <p:nvPr/>
        </p:nvSpPr>
        <p:spPr>
          <a:xfrm>
            <a:off x="0" y="1490472"/>
            <a:ext cx="5751576" cy="923544"/>
          </a:xfrm>
          <a:prstGeom prst="rect">
            <a:avLst/>
          </a:prstGeom>
          <a:noFill/>
        </p:spPr>
        <p:txBody>
          <a:bodyPr wrap="square">
            <a:spAutoFit/>
          </a:bodyPr>
          <a:lstStyle/>
          <a:p>
            <a:r>
              <a:rPr i="1"/>
              <a:t>I think three-dimensional solids possess a </a:t>
            </a:r>
            <a:r>
              <a:rPr b="1" sz="2000" i="1">
                <a:solidFill>
                  <a:srgbClr val="7030A0"/>
                </a:solidFill>
              </a:rPr>
              <a:t>height</a:t>
            </a:r>
            <a:r>
              <a:rPr i="1"/>
              <a:t> dimension, while two-</a:t>
            </a:r>
            <a:r>
              <a:rPr b="1" sz="2000" i="1">
                <a:solidFill>
                  <a:srgbClr val="7030A0"/>
                </a:solidFill>
              </a:rPr>
              <a:t>dimensions</a:t>
            </a:r>
            <a:r>
              <a:rPr i="1"/>
              <a:t> do not because... </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05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three-dimensional solids possess a </a:t>
            </a:r>
            <a:r>
              <a:rPr b="1">
                <a:solidFill>
                  <a:srgbClr val="7030A0"/>
                </a:solidFill>
              </a:rPr>
              <a:t>height</a:t>
            </a:r>
            <a:r>
              <a:t> dimension, while two-dimensional shapes do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three-dimensional solids possess a </a:t>
            </a:r>
            <a:r>
              <a:rPr b="1">
                <a:solidFill>
                  <a:srgbClr val="7030A0"/>
                </a:solidFill>
              </a:rPr>
              <a:t>height</a:t>
            </a:r>
            <a:r>
              <a:t> dimension, while two-</a:t>
            </a:r>
            <a:r>
              <a:rPr b="1">
                <a:solidFill>
                  <a:srgbClr val="7030A0"/>
                </a:solidFill>
              </a:rPr>
              <a:t>dimensions</a:t>
            </a:r>
            <a:r>
              <a:t> do not because... </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height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height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height</a:t>
            </a:r>
            <a:r>
              <a:rPr sz="2000"/>
              <a:t>
• My visual is…
• It relates to what I’ve learned about </a:t>
            </a:r>
            <a:r>
              <a:rPr b="1" sz="2000">
                <a:solidFill>
                  <a:srgbClr val="7030A0"/>
                </a:solidFill>
              </a:rPr>
              <a:t>height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height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height.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height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6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503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height...</a:t>
            </a:r>
            <a:r>
              <a:rPr i="1"/>
              <a:t>
From this visual, I can infer… </a:t>
            </a:r>
            <a:r>
              <a:rPr i="0"/>
              <a:t>(use </a:t>
            </a:r>
            <a:r>
              <a:rPr b="1">
                <a:solidFill>
                  <a:srgbClr val="7030A0"/>
                </a:solidFill>
              </a:rPr>
              <a:t>height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height</a:t>
            </a:r>
            <a:r>
              <a:t>.
Include 3-5 other vocabulary words in your paragraph. You may include the following stems:​
</a:t>
            </a:r>
            <a:r>
              <a:rPr i="1"/>
              <a:t>•   </a:t>
            </a:r>
            <a:r>
              <a:rPr i="1" b="1">
                <a:solidFill>
                  <a:srgbClr val="7030A0"/>
                </a:solidFill>
              </a:rPr>
              <a:t>Height</a:t>
            </a:r>
            <a:r>
              <a:rPr i="1"/>
              <a:t> is...
</a:t>
            </a:r>
            <a:r>
              <a:rPr i="1"/>
              <a:t>•   </a:t>
            </a:r>
            <a:r>
              <a:rPr i="1" b="1">
                <a:solidFill>
                  <a:srgbClr val="7030A0"/>
                </a:solidFill>
              </a:rPr>
              <a:t>Height</a:t>
            </a:r>
            <a:r>
              <a:rPr i="1"/>
              <a:t> is different from </a:t>
            </a:r>
            <a:r>
              <a:rPr i="1" b="1">
                <a:solidFill>
                  <a:srgbClr val="7030A0"/>
                </a:solidFill>
              </a:rPr>
              <a:t>length</a:t>
            </a:r>
            <a:r>
              <a:rPr i="1"/>
              <a:t> because... 
</a:t>
            </a:r>
            <a:r>
              <a:rPr i="1"/>
              <a:t>•   I think three-dimensional solids possess a </a:t>
            </a:r>
            <a:r>
              <a:rPr i="1" b="1">
                <a:solidFill>
                  <a:srgbClr val="7030A0"/>
                </a:solidFill>
              </a:rPr>
              <a:t>height</a:t>
            </a:r>
            <a:r>
              <a:rPr i="1"/>
              <a:t> dimension, while two-</a:t>
            </a:r>
            <a:r>
              <a:rPr i="1" b="1">
                <a:solidFill>
                  <a:srgbClr val="7030A0"/>
                </a:solidFill>
              </a:rPr>
              <a:t>dimensions</a:t>
            </a:r>
            <a:r>
              <a:rPr i="1"/>
              <a:t> do not because...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05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height.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three-dimensional solids possess a height dimension, while two-dimensional shapes do not?</a:t>
            </a:r>
            <a:r>
              <a:t>
</a:t>
            </a:r>
            <a:r>
              <a:rPr i="1"/>
              <a:t>I think three-dimensional solids possess a height dimension, while two-dimensions do not because... </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5056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506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503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three-dimensional solids possess a </a:t>
            </a:r>
            <a:r>
              <a:rPr b="1" sz="2800">
                <a:solidFill>
                  <a:srgbClr val="7030A0"/>
                </a:solidFill>
              </a:rPr>
              <a:t>height</a:t>
            </a:r>
            <a:r>
              <a:rPr b="1" sz="2800"/>
              <a:t> dimension, while two-dimensional shapes do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05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