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greatest to least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least to greatest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greatest to least</a:t>
            </a:r>
            <a:r>
              <a:t> different from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Greatest to least</a:t>
            </a:r>
            <a:r>
              <a:t> is different from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arrange a set of decimal numbers from </a:t>
            </a:r>
            <a:r>
              <a:rPr b="1" sz="2000">
                <a:solidFill>
                  <a:srgbClr val="7030A0"/>
                </a:solidFill>
              </a:rPr>
              <a:t>greatest to least</a:t>
            </a:r>
            <a:r>
              <a:rPr b="1" sz="2000"/>
              <a:t> by using </a:t>
            </a:r>
            <a:r>
              <a:rPr b="1" sz="2000">
                <a:solidFill>
                  <a:srgbClr val="7030A0"/>
                </a:solidFill>
              </a:rPr>
              <a:t>place value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a set of decimal numbers from </a:t>
            </a:r>
            <a:r>
              <a:rPr b="1" sz="2000" i="1">
                <a:solidFill>
                  <a:srgbClr val="7030A0"/>
                </a:solidFill>
              </a:rPr>
              <a:t>greatest to least</a:t>
            </a:r>
            <a:r>
              <a:rPr i="1"/>
              <a:t> by sing </a:t>
            </a:r>
            <a:r>
              <a:rPr b="1" sz="2000" i="1">
                <a:solidFill>
                  <a:srgbClr val="7030A0"/>
                </a:solidFill>
              </a:rPr>
              <a:t>place value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5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arrange a set of decimal numbers from </a:t>
            </a:r>
            <a:r>
              <a:rPr b="1">
                <a:solidFill>
                  <a:srgbClr val="7030A0"/>
                </a:solidFill>
              </a:rPr>
              <a:t>greatest to least</a:t>
            </a:r>
            <a:r>
              <a:t> by using </a:t>
            </a:r>
            <a:r>
              <a:rPr b="1">
                <a:solidFill>
                  <a:srgbClr val="7030A0"/>
                </a:solidFill>
              </a:rPr>
              <a:t>place value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a set of decimal numbers from </a:t>
            </a:r>
            <a:r>
              <a:rPr b="1">
                <a:solidFill>
                  <a:srgbClr val="7030A0"/>
                </a:solidFill>
              </a:rPr>
              <a:t>greatest to least</a:t>
            </a:r>
            <a:r>
              <a:t> by sing </a:t>
            </a:r>
            <a:r>
              <a:rPr b="1">
                <a:solidFill>
                  <a:srgbClr val="7030A0"/>
                </a:solidFill>
              </a:rPr>
              <a:t>place value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6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9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is...
</a:t>
            </a:r>
            <a:r>
              <a:rPr i="1"/>
              <a:t>•   </a:t>
            </a:r>
            <a:r>
              <a:rPr i="1" b="1">
                <a:solidFill>
                  <a:srgbClr val="7030A0"/>
                </a:solidFill>
              </a:rPr>
              <a:t>Greatest to least</a:t>
            </a:r>
            <a:r>
              <a:rPr i="1"/>
              <a:t> is different from </a:t>
            </a:r>
            <a:r>
              <a:rPr i="1" b="1">
                <a:solidFill>
                  <a:srgbClr val="7030A0"/>
                </a:solidFill>
              </a:rPr>
              <a:t>least to greatest</a:t>
            </a:r>
            <a:r>
              <a:rPr i="1"/>
              <a:t> because...
</a:t>
            </a:r>
            <a:r>
              <a:rPr i="1"/>
              <a:t>•   I can arrange a set of decimal numbers from </a:t>
            </a:r>
            <a:r>
              <a:rPr i="1" b="1">
                <a:solidFill>
                  <a:srgbClr val="7030A0"/>
                </a:solidFill>
              </a:rPr>
              <a:t>greatest to least</a:t>
            </a:r>
            <a:r>
              <a:rPr i="1"/>
              <a:t> by sing </a:t>
            </a:r>
            <a:r>
              <a:rPr i="1" b="1">
                <a:solidFill>
                  <a:srgbClr val="7030A0"/>
                </a:solidFill>
              </a:rPr>
              <a:t>place value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5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arrange a set of decimal numbers from greatest to least by using place value? </a:t>
            </a:r>
            <a:r>
              <a:t>
</a:t>
            </a:r>
            <a:r>
              <a:rPr i="1"/>
              <a:t>I can arrange a set of decimal numbers from greatest to least by sing place value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05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6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9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arrange a set of decimal numbers from </a:t>
            </a:r>
            <a:r>
              <a:rPr b="1" sz="2800">
                <a:solidFill>
                  <a:srgbClr val="7030A0"/>
                </a:solidFill>
              </a:rPr>
              <a:t>greatest to least</a:t>
            </a:r>
            <a:r>
              <a:rPr b="1" sz="2800"/>
              <a:t> by using </a:t>
            </a:r>
            <a:r>
              <a:rPr b="1" sz="2800">
                <a:solidFill>
                  <a:srgbClr val="7030A0"/>
                </a:solidFill>
              </a:rPr>
              <a:t>place value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5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