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4e05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4e055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4e112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el </a:t>
            </a:r>
            <a:r>
              <a:rPr b="1">
                <a:solidFill>
                  <a:srgbClr val="7030A0"/>
                </a:solidFill>
              </a:rPr>
              <a:t>ancho</a:t>
            </a:r>
            <a:r>
              <a:t> de 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ancho</a:t>
            </a:r>
            <a:r>
              <a:t> es diferente de 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afecta cambiar el </a:t>
            </a:r>
            <a:r>
              <a:rPr b="1" sz="2000">
                <a:solidFill>
                  <a:srgbClr val="7030A0"/>
                </a:solidFill>
              </a:rPr>
              <a:t>ancho</a:t>
            </a:r>
            <a:r>
              <a:rPr b="1" sz="2000"/>
              <a:t> de una figura su área?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Cambiar el </a:t>
            </a:r>
            <a:r>
              <a:rPr b="1" sz="2000" i="1">
                <a:solidFill>
                  <a:srgbClr val="7030A0"/>
                </a:solidFill>
              </a:rPr>
              <a:t>ancho</a:t>
            </a:r>
            <a:r>
              <a:rPr i="1"/>
              <a:t> de una figura puede afectar su área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4e11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4e05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4e112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afecta cambiar el </a:t>
            </a:r>
            <a:r>
              <a:rPr b="1">
                <a:solidFill>
                  <a:srgbClr val="7030A0"/>
                </a:solidFill>
              </a:rPr>
              <a:t>ancho</a:t>
            </a:r>
            <a:r>
              <a:t> de una figura su área?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Cambiar el </a:t>
            </a:r>
            <a:r>
              <a:rPr b="1">
                <a:solidFill>
                  <a:srgbClr val="7030A0"/>
                </a:solidFill>
              </a:rPr>
              <a:t>ancho</a:t>
            </a:r>
            <a:r>
              <a:t> de una figura puede afectar su área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11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ancho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ancho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11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ancho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ancho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ancho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11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ancho.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112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4e11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4e11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11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ancho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4e055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11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ancho...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ancho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11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11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ancho</a:t>
            </a:r>
            <a:r>
              <a:t>.
Incluye otras 3-5 palabras de vocabulario en tu párrafo. Puedes incluir los siguientes inicios de oración:​
​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ancho</a:t>
            </a:r>
            <a:r>
              <a:rPr i="1"/>
              <a:t> es...
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ancho</a:t>
            </a:r>
            <a:r>
              <a:rPr i="1"/>
              <a:t> es diferente de la </a:t>
            </a:r>
            <a:r>
              <a:rPr i="1" b="1">
                <a:solidFill>
                  <a:srgbClr val="7030A0"/>
                </a:solidFill>
              </a:rPr>
              <a:t>longitud</a:t>
            </a:r>
            <a:r>
              <a:rPr i="1"/>
              <a:t> porque...
</a:t>
            </a:r>
            <a:r>
              <a:rPr i="1"/>
              <a:t>•   Cambiar el </a:t>
            </a:r>
            <a:r>
              <a:rPr i="1" b="1">
                <a:solidFill>
                  <a:srgbClr val="7030A0"/>
                </a:solidFill>
              </a:rPr>
              <a:t>ancho</a:t>
            </a:r>
            <a:r>
              <a:rPr i="1"/>
              <a:t> de una figura puede afectar su área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4e112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ancho.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afecta cambiar el ancho de una figura su área?</a:t>
            </a:r>
            <a:r>
              <a:t>
</a:t>
            </a:r>
            <a:r>
              <a:rPr i="1"/>
              <a:t>Cambiar el ancho de una figura puede afectar su área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4e11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M4e05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afecta cambiar el </a:t>
            </a:r>
            <a:r>
              <a:rPr b="1" sz="2800">
                <a:solidFill>
                  <a:srgbClr val="7030A0"/>
                </a:solidFill>
              </a:rPr>
              <a:t>ancho</a:t>
            </a:r>
            <a:r>
              <a:rPr b="1" sz="2800"/>
              <a:t> de una figura su área?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4e11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4e05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11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5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4e112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el </a:t>
            </a:r>
            <a:r>
              <a:rPr b="1">
                <a:solidFill>
                  <a:srgbClr val="7030A0"/>
                </a:solidFill>
              </a:rPr>
              <a:t>ancho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ancho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