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5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4e05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4e072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está relacionado con una </a:t>
            </a:r>
            <a:r>
              <a:rPr b="1">
                <a:solidFill>
                  <a:srgbClr val="7030A0"/>
                </a:solidFill>
              </a:rPr>
              <a:t>tabla de entrada-salida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puede identificar un </a:t>
            </a:r>
            <a:r>
              <a:rPr b="1" sz="2000">
                <a:solidFill>
                  <a:srgbClr val="7030A0"/>
                </a:solidFill>
              </a:rPr>
              <a:t>patrón numérico</a:t>
            </a:r>
            <a:r>
              <a:rPr b="1" sz="2000"/>
              <a:t> en una secuencia de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puedo identificar un </a:t>
            </a:r>
            <a:r>
              <a:rPr b="1" sz="2000" i="1">
                <a:solidFill>
                  <a:srgbClr val="7030A0"/>
                </a:solidFill>
              </a:rPr>
              <a:t>patrón numérico</a:t>
            </a:r>
            <a:r>
              <a:rPr i="1"/>
              <a:t> en una secuencia de números por...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4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4e07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puede identificar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en una secuencia de números?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puedo identificar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en una secuencia de números por...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patrón numérico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patrón numérico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patrón numérico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patrón numérico.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4e07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4e05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patrón numérico...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está relacionado con una </a:t>
            </a:r>
            <a:r>
              <a:rPr i="1" b="1">
                <a:solidFill>
                  <a:srgbClr val="7030A0"/>
                </a:solidFill>
              </a:rPr>
              <a:t>tabla de entrada-salida</a:t>
            </a:r>
            <a:r>
              <a:rPr i="1"/>
              <a:t> porque...
</a:t>
            </a:r>
            <a:r>
              <a:rPr i="1"/>
              <a:t>•   Yo puedo identificar un </a:t>
            </a:r>
            <a:r>
              <a:rPr i="1" b="1">
                <a:solidFill>
                  <a:srgbClr val="7030A0"/>
                </a:solidFill>
              </a:rPr>
              <a:t>patrón numérico</a:t>
            </a:r>
            <a:r>
              <a:rPr i="1"/>
              <a:t> en una secuencia de números por...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4e07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patrón numérico.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puede identificar un patrón numérico en una secuencia de números?</a:t>
            </a:r>
            <a:r>
              <a:t>
</a:t>
            </a:r>
            <a:r>
              <a:rPr i="1"/>
              <a:t>Yo puedo identificar un patrón numérico en una secuencia de números por...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4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4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puede identificar un </a:t>
            </a:r>
            <a:r>
              <a:rPr b="1" sz="2800">
                <a:solidFill>
                  <a:srgbClr val="7030A0"/>
                </a:solidFill>
              </a:rPr>
              <a:t>patrón numérico</a:t>
            </a:r>
            <a:r>
              <a:rPr b="1" sz="2800"/>
              <a:t> en una secuencia de números?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4e07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4e05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7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4e05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4e07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patrón numérico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