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notesSlide" Target="../notesSlides/notesSlide12.xml"/><Relationship Id="rId24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8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4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4.png"/><Relationship Id="rId21" Type="http://schemas.openxmlformats.org/officeDocument/2006/relationships/image" Target="../media/image45.png"/><Relationship Id="rId22" Type="http://schemas.openxmlformats.org/officeDocument/2006/relationships/image" Target="../media/image46.png"/><Relationship Id="rId23" Type="http://schemas.openxmlformats.org/officeDocument/2006/relationships/image" Target="../media/image47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55.png"/><Relationship Id="rId10" Type="http://schemas.openxmlformats.org/officeDocument/2006/relationships/image" Target="../media/image56.pn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png"/><Relationship Id="rId14" Type="http://schemas.openxmlformats.org/officeDocument/2006/relationships/image" Target="../media/image60.png"/><Relationship Id="rId15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61.png"/><Relationship Id="rId22" Type="http://schemas.openxmlformats.org/officeDocument/2006/relationships/image" Target="../media/image62.png"/><Relationship Id="rId23" Type="http://schemas.openxmlformats.org/officeDocument/2006/relationships/image" Target="../media/image63.png"/><Relationship Id="rId24" Type="http://schemas.openxmlformats.org/officeDocument/2006/relationships/image" Target="../media/image6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5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5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6.png"/><Relationship Id="rId7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4.png"/><Relationship Id="rId20" Type="http://schemas.openxmlformats.org/officeDocument/2006/relationships/image" Target="../media/image45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7.xml"/><Relationship Id="rId8" Type="http://schemas.openxmlformats.org/officeDocument/2006/relationships/image" Target="../media/image68.png"/><Relationship Id="rId9" Type="http://schemas.openxmlformats.org/officeDocument/2006/relationships/image" Target="../media/image48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30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22.png"/><Relationship Id="rId10" Type="http://schemas.openxmlformats.org/officeDocument/2006/relationships/image" Target="../media/image37.png"/><Relationship Id="rId11" Type="http://schemas.openxmlformats.org/officeDocument/2006/relationships/image" Target="../media/image10.png"/><Relationship Id="rId12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3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10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70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significa...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6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"</a:t>
            </a:r>
            <a:r>
              <a:rPr b="1">
                <a:solidFill>
                  <a:srgbClr val="7030A0"/>
                </a:solidFill>
              </a:rPr>
              <a:t>1,000 más cercano</a:t>
            </a:r>
            <a:r>
              <a:t>"?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1,000 más cercano</a:t>
            </a:r>
            <a:r>
              <a:t>" significa...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6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70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el 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de los "1,</a:t>
            </a:r>
            <a:r>
              <a:rPr b="1">
                <a:solidFill>
                  <a:srgbClr val="7030A0"/>
                </a:solidFill>
              </a:rPr>
              <a:t>000 más cercano</a:t>
            </a:r>
            <a:r>
              <a:t>s"?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"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" es diferente de "1,</a:t>
            </a:r>
            <a:r>
              <a:rPr b="1">
                <a:solidFill>
                  <a:srgbClr val="7030A0"/>
                </a:solidFill>
              </a:rPr>
              <a:t>000 más cercano</a:t>
            </a:r>
            <a:r>
              <a:t>" porque...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9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redondeo</a:t>
            </a:r>
            <a:r>
              <a:t> es...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 significa...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10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redondeamos los números al 100 (centenar) más cercano al encontrar </a:t>
            </a:r>
            <a:r>
              <a:rPr b="1" sz="2000">
                <a:solidFill>
                  <a:srgbClr val="7030A0"/>
                </a:solidFill>
              </a:rPr>
              <a:t>suma</a:t>
            </a:r>
            <a:r>
              <a:rPr b="1" sz="2000"/>
              <a:t>s y </a:t>
            </a:r>
            <a:r>
              <a:rPr b="1" sz="2000">
                <a:solidFill>
                  <a:srgbClr val="7030A0"/>
                </a:solidFill>
              </a:rPr>
              <a:t>diferencia</a:t>
            </a:r>
            <a:r>
              <a:rPr b="1" sz="20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redondeamos al 100 (centenar) más cercano al encontrar </a:t>
            </a:r>
            <a:r>
              <a:rPr b="1" sz="2000" i="1">
                <a:solidFill>
                  <a:srgbClr val="7030A0"/>
                </a:solidFill>
              </a:rPr>
              <a:t>suma</a:t>
            </a:r>
            <a:r>
              <a:rPr i="1"/>
              <a:t>s y </a:t>
            </a:r>
            <a:r>
              <a:rPr b="1" sz="2000" i="1">
                <a:solidFill>
                  <a:srgbClr val="7030A0"/>
                </a:solidFill>
              </a:rPr>
              <a:t>diferencia</a:t>
            </a:r>
            <a:r>
              <a:rPr i="1"/>
              <a:t>s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9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2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4e104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not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almost_read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4" name="Picture 13" descr="completely_read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5" name="Picture 14" descr="face_sa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6" name="Picture 15" descr="face_neutral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7" name="Picture 16" descr="face_happ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70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redondeamos los números al 100 (centenar) más cercano al encontrar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s y </a:t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redondeamos al 100 (centenar) más cercano al encontrar </a:t>
            </a:r>
            <a:r>
              <a:rPr b="1">
                <a:solidFill>
                  <a:srgbClr val="7030A0"/>
                </a:solidFill>
              </a:rPr>
              <a:t>suma</a:t>
            </a:r>
            <a:r>
              <a:t>s y </a:t>
            </a:r>
            <a:r>
              <a:rPr b="1">
                <a:solidFill>
                  <a:srgbClr val="7030A0"/>
                </a:solidFill>
              </a:rPr>
              <a:t>diferencia</a:t>
            </a:r>
            <a:r>
              <a:t>s porque...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100 más cercano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100 más cercano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100 más cercano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100 más cercano.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0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6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M4e092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pic>
        <p:nvPicPr>
          <p:cNvPr id="22" name="Picture 21" descr="M4e029i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192" y="5559552"/>
            <a:ext cx="1438656" cy="1078992"/>
          </a:xfrm>
          <a:prstGeom prst="rect">
            <a:avLst/>
          </a:prstGeom>
        </p:spPr>
      </p:pic>
      <p:pic>
        <p:nvPicPr>
          <p:cNvPr id="23" name="Picture 22" descr="M4e104i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3752" y="5559552"/>
            <a:ext cx="1438656" cy="107899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100 más cercano...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100 más cercano</a:t>
            </a:r>
            <a:r>
              <a:t>.
Incluye otras 3-5 palabras de vocabulario en tu párrafo. Puedes incluir los siguientes inicios de oración:​
​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significa...
</a:t>
            </a:r>
            <a:r>
              <a:rPr i="1"/>
              <a:t>•   "</a:t>
            </a:r>
            <a:r>
              <a:rPr i="1" b="1">
                <a:solidFill>
                  <a:srgbClr val="7030A0"/>
                </a:solidFill>
              </a:rPr>
              <a:t>100 más cercano</a:t>
            </a:r>
            <a:r>
              <a:rPr i="1"/>
              <a:t>" es diferente de "1,</a:t>
            </a:r>
            <a:r>
              <a:rPr i="1" b="1">
                <a:solidFill>
                  <a:srgbClr val="7030A0"/>
                </a:solidFill>
              </a:rPr>
              <a:t>000 más cercano</a:t>
            </a:r>
            <a:r>
              <a:rPr i="1"/>
              <a:t>" porque...
</a:t>
            </a:r>
            <a:r>
              <a:rPr i="1"/>
              <a:t>•   Yo creo que redondeamos al 100 (centenar) más cercano al encontrar </a:t>
            </a:r>
            <a:r>
              <a:rPr i="1" b="1">
                <a:solidFill>
                  <a:srgbClr val="7030A0"/>
                </a:solidFill>
              </a:rPr>
              <a:t>suma</a:t>
            </a:r>
            <a:r>
              <a:rPr i="1"/>
              <a:t>s y </a:t>
            </a:r>
            <a:r>
              <a:rPr i="1" b="1">
                <a:solidFill>
                  <a:srgbClr val="7030A0"/>
                </a:solidFill>
              </a:rPr>
              <a:t>diferencia</a:t>
            </a:r>
            <a:r>
              <a:rPr i="1"/>
              <a:t>s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7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100 más cercano.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redondeamos los números al 100 (centenar) más cercano al encontrar sumas y diferencias?</a:t>
            </a:r>
            <a:r>
              <a:t>
</a:t>
            </a:r>
            <a:r>
              <a:rPr i="1"/>
              <a:t>Yo creo que redondeamos al 100 (centenar) más cercano al encontrar sumas y diferencias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M4e0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M4e09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M4e02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2" name="Picture 11" descr="M4e104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3" name="Picture 12" descr="pacman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4" name="Picture 13" descr="bracket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5" name="Picture 14" descr="noun-write-1439720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redondeamos los números al 100 (centenar) más cercano al encontrar </a:t>
            </a:r>
            <a:r>
              <a:rPr b="1" sz="2800">
                <a:solidFill>
                  <a:srgbClr val="7030A0"/>
                </a:solidFill>
              </a:rPr>
              <a:t>suma</a:t>
            </a:r>
            <a:r>
              <a:rPr b="1" sz="2800"/>
              <a:t>s y </a:t>
            </a:r>
            <a:r>
              <a:rPr b="1" sz="2800">
                <a:solidFill>
                  <a:srgbClr val="7030A0"/>
                </a:solidFill>
              </a:rPr>
              <a:t>diferencia</a:t>
            </a:r>
            <a:r>
              <a:rPr b="1" sz="2800"/>
              <a:t>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70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M4e06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M4e092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M4e029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904" y="9144"/>
            <a:ext cx="3054096" cy="2286000"/>
          </a:xfrm>
          <a:prstGeom prst="rect">
            <a:avLst/>
          </a:prstGeom>
        </p:spPr>
      </p:pic>
      <p:pic>
        <p:nvPicPr>
          <p:cNvPr id="11" name="Picture 10" descr="M4e104w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0" y="9144000"/>
            <a:ext cx="3054096" cy="2286000"/>
          </a:xfrm>
          <a:prstGeom prst="rect">
            <a:avLst/>
          </a:prstGeom>
        </p:spPr>
      </p:pic>
      <p:pic>
        <p:nvPicPr>
          <p:cNvPr id="12" name="Picture 11" descr="es_signal_horizont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3" name="Picture 12" descr="green_b_1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4" name="Picture 13" descr="green_b_2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5" name="Picture 14" descr="green_b_3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6" name="Picture 15" descr="green_b_4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6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9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