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4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4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sumar y restar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sumar y restar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sumar y restar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sumar y restar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número mixto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Yo puedo sumar y restar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sumar y restar números mixtos?</a:t>
            </a:r>
            <a:r>
              <a:t>
</a:t>
            </a:r>
            <a:r>
              <a:rPr i="1"/>
              <a:t>Yo puedo sumar y restar números mixtos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sumar y restar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