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9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5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7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usar una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b="1" sz="2000"/>
              <a:t> para encontrar un </a:t>
            </a:r>
            <a:r>
              <a:rPr b="1" sz="2000">
                <a:solidFill>
                  <a:srgbClr val="7030A0"/>
                </a:solidFill>
              </a:rPr>
              <a:t>patrón</a:t>
            </a:r>
            <a:r>
              <a:rPr b="1" sz="2000"/>
              <a:t> numérico?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una </a:t>
            </a:r>
            <a:r>
              <a:rPr b="1" sz="2000" i="1">
                <a:solidFill>
                  <a:srgbClr val="7030A0"/>
                </a:solidFill>
              </a:rPr>
              <a:t>tabla de entrada-salida</a:t>
            </a:r>
            <a:r>
              <a:rPr i="1"/>
              <a:t> para encontrar un </a:t>
            </a:r>
            <a:r>
              <a:rPr b="1" sz="2000" i="1">
                <a:solidFill>
                  <a:srgbClr val="7030A0"/>
                </a:solidFill>
              </a:rPr>
              <a:t>patrón</a:t>
            </a:r>
            <a:r>
              <a:rPr i="1"/>
              <a:t> numérico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7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para encontrar un </a:t>
            </a:r>
            <a:r>
              <a:rPr b="1">
                <a:solidFill>
                  <a:srgbClr val="7030A0"/>
                </a:solidFill>
              </a:rPr>
              <a:t>patrón</a:t>
            </a:r>
            <a:r>
              <a:t> numérico?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para encontrar un </a:t>
            </a:r>
            <a:r>
              <a:rPr b="1">
                <a:solidFill>
                  <a:srgbClr val="7030A0"/>
                </a:solidFill>
              </a:rPr>
              <a:t>patrón</a:t>
            </a:r>
            <a:r>
              <a:t> numérico por...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tabla de entrada-salida.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7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tabla de entrada-salida...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regla</a:t>
            </a:r>
            <a:r>
              <a:rPr i="1"/>
              <a:t> porque...
</a:t>
            </a:r>
            <a:r>
              <a:rPr i="1"/>
              <a:t>•   Yo puedo usar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para encontrar un </a:t>
            </a:r>
            <a:r>
              <a:rPr i="1" b="1">
                <a:solidFill>
                  <a:srgbClr val="7030A0"/>
                </a:solidFill>
              </a:rPr>
              <a:t>patrón</a:t>
            </a:r>
            <a:r>
              <a:rPr i="1"/>
              <a:t> numérico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tabla de entrada-salida.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usar una tabla de entrada-salida para encontrar un patrón numérico?</a:t>
            </a:r>
            <a:r>
              <a:t>
</a:t>
            </a:r>
            <a:r>
              <a:rPr i="1"/>
              <a:t>Yo puedo usar una tabla de entrada-salida para encontrar un patrón numérico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7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usar una </a:t>
            </a:r>
            <a:r>
              <a:rPr b="1" sz="2800">
                <a:solidFill>
                  <a:srgbClr val="7030A0"/>
                </a:solidFill>
              </a:rPr>
              <a:t>tabla de entrada-salida</a:t>
            </a:r>
            <a:r>
              <a:rPr b="1" sz="2800"/>
              <a:t> para encontrar un </a:t>
            </a:r>
            <a:r>
              <a:rPr b="1" sz="2800">
                <a:solidFill>
                  <a:srgbClr val="7030A0"/>
                </a:solidFill>
              </a:rPr>
              <a:t>patrón</a:t>
            </a:r>
            <a:r>
              <a:rPr b="1" sz="2800"/>
              <a:t> numérico?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7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