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8.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6.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8.png"/><Relationship Id="rId9" Type="http://schemas.openxmlformats.org/officeDocument/2006/relationships/image" Target="../media/image48.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22.png"/><Relationship Id="rId10" Type="http://schemas.openxmlformats.org/officeDocument/2006/relationships/image" Target="../media/image37.png"/><Relationship Id="rId11" Type="http://schemas.openxmlformats.org/officeDocument/2006/relationships/image" Target="../media/image10.png"/><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1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7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nearest 100</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Nearest 100</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nearest 1,000</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Nearest 1,000</a:t>
            </a:r>
            <a:r>
              <a: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6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7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nearest 100</a:t>
            </a:r>
            <a:r>
              <a:t>" different from "</a:t>
            </a:r>
            <a:r>
              <a:rPr b="1">
                <a:solidFill>
                  <a:srgbClr val="7030A0"/>
                </a:solidFill>
              </a:rPr>
              <a:t>nearest 1,000</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t>
            </a:r>
            <a:r>
              <a:rPr b="1">
                <a:solidFill>
                  <a:srgbClr val="7030A0"/>
                </a:solidFill>
              </a:rPr>
              <a:t>Nearest 100</a:t>
            </a:r>
            <a:r>
              <a:t>" is different from "</a:t>
            </a:r>
            <a:r>
              <a:rPr b="1">
                <a:solidFill>
                  <a:srgbClr val="7030A0"/>
                </a:solidFill>
              </a:rPr>
              <a:t>nearest 1,000</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difference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Difference</a:t>
            </a:r>
            <a:r>
              <a:t> means...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1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sum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Sum</a:t>
            </a:r>
            <a:r>
              <a:t> means...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we round numbers to the nearest 100 when finding </a:t>
            </a:r>
            <a:r>
              <a:rPr b="1" sz="2000">
                <a:solidFill>
                  <a:srgbClr val="7030A0"/>
                </a:solidFill>
              </a:rPr>
              <a:t>sum</a:t>
            </a:r>
            <a:r>
              <a:rPr b="1" sz="2000"/>
              <a:t>s and </a:t>
            </a:r>
            <a:r>
              <a:rPr b="1" sz="2000">
                <a:solidFill>
                  <a:srgbClr val="7030A0"/>
                </a:solidFill>
              </a:rPr>
              <a:t>difference</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 think we round to the nearest 100 when finding </a:t>
            </a:r>
            <a:r>
              <a:rPr b="1" sz="2000" i="1">
                <a:solidFill>
                  <a:srgbClr val="7030A0"/>
                </a:solidFill>
              </a:rPr>
              <a:t>sum</a:t>
            </a:r>
            <a:r>
              <a:rPr i="1"/>
              <a:t>s and </a:t>
            </a:r>
            <a:r>
              <a:rPr b="1" sz="2000" i="1">
                <a:solidFill>
                  <a:srgbClr val="7030A0"/>
                </a:solidFill>
              </a:rPr>
              <a:t>difference</a:t>
            </a:r>
            <a:r>
              <a:rPr i="1"/>
              <a:t>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7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6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9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4029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M4104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9"/>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10"/>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1"/>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2"/>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3"/>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4"/>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7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we round numbers to the nearest 100 when finding </a:t>
            </a:r>
            <a:r>
              <a:rPr b="1">
                <a:solidFill>
                  <a:srgbClr val="7030A0"/>
                </a:solidFill>
              </a:rPr>
              <a:t>sum</a:t>
            </a:r>
            <a:r>
              <a:t>s and </a:t>
            </a:r>
            <a:r>
              <a:rPr b="1">
                <a:solidFill>
                  <a:srgbClr val="7030A0"/>
                </a:solidFill>
              </a:rPr>
              <a:t>difference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we round to the nearest 100 when finding </a:t>
            </a:r>
            <a:r>
              <a:rPr b="1">
                <a:solidFill>
                  <a:srgbClr val="7030A0"/>
                </a:solidFill>
              </a:rPr>
              <a:t>sum</a:t>
            </a:r>
            <a:r>
              <a:t>s and </a:t>
            </a:r>
            <a:r>
              <a:rPr b="1">
                <a:solidFill>
                  <a:srgbClr val="7030A0"/>
                </a:solidFill>
              </a:rPr>
              <a:t>difference</a:t>
            </a:r>
            <a:r>
              <a:t>s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nearest 100</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nearest 100</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nearest 100</a:t>
            </a:r>
            <a:r>
              <a:rPr sz="2000"/>
              <a:t>
• My visual is…
• It relates to what I’ve learned about </a:t>
            </a:r>
            <a:r>
              <a:rPr b="1" sz="2000">
                <a:solidFill>
                  <a:srgbClr val="7030A0"/>
                </a:solidFill>
              </a:rPr>
              <a:t>nearest 100</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nearest 100</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nearest 100.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nearest 100</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6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92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4029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M4104i.png"/>
          <p:cNvPicPr>
            <a:picLocks noChangeAspect="1"/>
          </p:cNvPicPr>
          <p:nvPr/>
        </p:nvPicPr>
        <p:blipFill>
          <a:blip r:embed="rId12"/>
          <a:stretch>
            <a:fillRect/>
          </a:stretch>
        </p:blipFill>
        <p:spPr>
          <a:xfrm>
            <a:off x="4873752" y="5559552"/>
            <a:ext cx="1438656" cy="1078992"/>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nearest 100...</a:t>
            </a:r>
            <a:r>
              <a:rPr i="1"/>
              <a:t>
From this visual, I can infer… </a:t>
            </a:r>
            <a:r>
              <a:rPr i="0"/>
              <a:t>(use </a:t>
            </a:r>
            <a:r>
              <a:rPr b="1">
                <a:solidFill>
                  <a:srgbClr val="7030A0"/>
                </a:solidFill>
              </a:rPr>
              <a:t>nearest 100</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nearest 100</a:t>
            </a:r>
            <a:r>
              <a:t>.
Include 3-5 other vocabulary words in your paragraph. You may include the following stems:​
</a:t>
            </a:r>
            <a:r>
              <a:rPr i="1"/>
              <a:t>•   "</a:t>
            </a:r>
            <a:r>
              <a:rPr i="1" b="1">
                <a:solidFill>
                  <a:srgbClr val="7030A0"/>
                </a:solidFill>
              </a:rPr>
              <a:t>Nearest 100</a:t>
            </a:r>
            <a:r>
              <a:rPr i="1"/>
              <a:t>" means...
</a:t>
            </a:r>
            <a:r>
              <a:rPr i="1"/>
              <a:t>•   "</a:t>
            </a:r>
            <a:r>
              <a:rPr i="1" b="1">
                <a:solidFill>
                  <a:srgbClr val="7030A0"/>
                </a:solidFill>
              </a:rPr>
              <a:t>Nearest 100</a:t>
            </a:r>
            <a:r>
              <a:rPr i="1"/>
              <a:t>" is different from "</a:t>
            </a:r>
            <a:r>
              <a:rPr i="1" b="1">
                <a:solidFill>
                  <a:srgbClr val="7030A0"/>
                </a:solidFill>
              </a:rPr>
              <a:t>nearest 1,000</a:t>
            </a:r>
            <a:r>
              <a:rPr i="1"/>
              <a:t>" because...
</a:t>
            </a:r>
            <a:r>
              <a:rPr i="1"/>
              <a:t>•   I think we round to the nearest 100 when finding </a:t>
            </a:r>
            <a:r>
              <a:rPr i="1" b="1">
                <a:solidFill>
                  <a:srgbClr val="7030A0"/>
                </a:solidFill>
              </a:rPr>
              <a:t>sum</a:t>
            </a:r>
            <a:r>
              <a:rPr i="1"/>
              <a:t>s and </a:t>
            </a:r>
            <a:r>
              <a:rPr i="1" b="1">
                <a:solidFill>
                  <a:srgbClr val="7030A0"/>
                </a:solidFill>
              </a:rPr>
              <a:t>difference</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7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nearest 100.</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we round numbers to the nearest 100 when finding sums and differences?</a:t>
            </a:r>
            <a:r>
              <a:t>
</a:t>
            </a:r>
            <a:r>
              <a:rPr i="1"/>
              <a:t>I think we round to the nearest 100 when finding sums and differences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7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6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9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4029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M4104w.png"/>
          <p:cNvPicPr>
            <a:picLocks noChangeAspect="1"/>
          </p:cNvPicPr>
          <p:nvPr/>
        </p:nvPicPr>
        <p:blipFill>
          <a:blip r:embed="rId8"/>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9"/>
          <a:stretch>
            <a:fillRect/>
          </a:stretch>
        </p:blipFill>
        <p:spPr>
          <a:xfrm>
            <a:off x="7360920" y="2642616"/>
            <a:ext cx="1199803" cy="689956"/>
          </a:xfrm>
          <a:prstGeom prst="rect">
            <a:avLst/>
          </a:prstGeom>
        </p:spPr>
      </p:pic>
      <p:pic>
        <p:nvPicPr>
          <p:cNvPr id="14" name="Picture 13" descr="bracket.png"/>
          <p:cNvPicPr>
            <a:picLocks noChangeAspect="1"/>
          </p:cNvPicPr>
          <p:nvPr/>
        </p:nvPicPr>
        <p:blipFill>
          <a:blip r:embed="rId10"/>
          <a:stretch>
            <a:fillRect/>
          </a:stretch>
        </p:blipFill>
        <p:spPr>
          <a:xfrm>
            <a:off x="5888736" y="2642616"/>
            <a:ext cx="969264" cy="758952"/>
          </a:xfrm>
          <a:prstGeom prst="rect">
            <a:avLst/>
          </a:prstGeom>
        </p:spPr>
      </p:pic>
      <p:pic>
        <p:nvPicPr>
          <p:cNvPr id="15" name="Picture 14" descr="noun-write-1439720.png"/>
          <p:cNvPicPr>
            <a:picLocks noChangeAspect="1"/>
          </p:cNvPicPr>
          <p:nvPr/>
        </p:nvPicPr>
        <p:blipFill>
          <a:blip r:embed="rId11"/>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we round numbers to the nearest 100 when finding </a:t>
            </a:r>
            <a:r>
              <a:rPr b="1" sz="2800">
                <a:solidFill>
                  <a:srgbClr val="7030A0"/>
                </a:solidFill>
              </a:rPr>
              <a:t>sum</a:t>
            </a:r>
            <a:r>
              <a:rPr b="1" sz="2800"/>
              <a:t>s and </a:t>
            </a:r>
            <a:r>
              <a:rPr b="1" sz="2800">
                <a:solidFill>
                  <a:srgbClr val="7030A0"/>
                </a:solidFill>
              </a:rPr>
              <a:t>difference</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7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6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9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4029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M4104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9"/>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10"/>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1"/>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2"/>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3"/>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