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4012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42316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a:t>
            </a:r>
            <a:r>
              <a:rPr b="1">
                <a:solidFill>
                  <a:srgbClr val="7030A0"/>
                </a:solidFill>
              </a:rPr>
              <a:t>borrow</a:t>
            </a:r>
            <a:r>
              <a:t> mean?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Borrow</a:t>
            </a:r>
            <a:r>
              <a:t> means...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4012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4060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lending</a:t>
            </a:r>
            <a:r>
              <a:t> related to </a:t>
            </a:r>
            <a:r>
              <a:rPr b="1">
                <a:solidFill>
                  <a:srgbClr val="7030A0"/>
                </a:solidFill>
              </a:rPr>
              <a:t>borrowing</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Lending</a:t>
            </a:r>
            <a:r>
              <a:t> is related to </a:t>
            </a:r>
            <a:r>
              <a:rPr b="1">
                <a:solidFill>
                  <a:srgbClr val="7030A0"/>
                </a:solidFill>
              </a:rPr>
              <a:t>borrowing</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What are some advantages and disadvantages of taking out a </a:t>
            </a:r>
            <a:r>
              <a:rPr b="1" sz="2000">
                <a:solidFill>
                  <a:srgbClr val="7030A0"/>
                </a:solidFill>
              </a:rPr>
              <a:t>loan</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Some advantages of taking out a </a:t>
            </a:r>
            <a:r>
              <a:rPr b="1" sz="2000" i="1">
                <a:solidFill>
                  <a:srgbClr val="7030A0"/>
                </a:solidFill>
              </a:rPr>
              <a:t>loan</a:t>
            </a:r>
            <a:r>
              <a:rPr i="1"/>
              <a:t> are...
Some disadvantages of taking out of </a:t>
            </a:r>
            <a:r>
              <a:rPr b="1" sz="2000" i="1">
                <a:solidFill>
                  <a:srgbClr val="7030A0"/>
                </a:solidFill>
              </a:rPr>
              <a:t>loan</a:t>
            </a:r>
            <a:r>
              <a:rPr i="1"/>
              <a:t> are...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4060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4012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4060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23444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are some advantages and disadvantages of taking out a </a:t>
            </a:r>
            <a:r>
              <a:rPr b="1">
                <a:solidFill>
                  <a:srgbClr val="7030A0"/>
                </a:solidFill>
              </a:rPr>
              <a:t>loan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Some advantages of taking out a </a:t>
            </a:r>
            <a:r>
              <a:rPr b="1">
                <a:solidFill>
                  <a:srgbClr val="7030A0"/>
                </a:solidFill>
              </a:rPr>
              <a:t>loan</a:t>
            </a:r>
            <a:r>
              <a:t> are...
Some disadvantages of taking out of </a:t>
            </a:r>
            <a:r>
              <a:rPr b="1">
                <a:solidFill>
                  <a:srgbClr val="7030A0"/>
                </a:solidFill>
              </a:rPr>
              <a:t>loan</a:t>
            </a:r>
            <a:r>
              <a:t> are...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6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loan/lending</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loan/lending</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6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loan/lending</a:t>
            </a:r>
            <a:r>
              <a:rPr sz="2000"/>
              <a:t>
• My visual is…
• It relates to what I’ve learned about </a:t>
            </a:r>
            <a:r>
              <a:rPr b="1" sz="2000">
                <a:solidFill>
                  <a:srgbClr val="7030A0"/>
                </a:solidFill>
              </a:rPr>
              <a:t>loan/lending</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loan/lending</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6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loan/lending.</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60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406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406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60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loan/lending</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4012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6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loan/lending...</a:t>
            </a:r>
            <a:r>
              <a:rPr i="1"/>
              <a:t>
From this visual, I can infer… </a:t>
            </a:r>
            <a:r>
              <a:rPr i="0"/>
              <a:t>(use </a:t>
            </a:r>
            <a:r>
              <a:rPr b="1">
                <a:solidFill>
                  <a:srgbClr val="7030A0"/>
                </a:solidFill>
              </a:rPr>
              <a:t>loan/lending</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6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6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loan/lending</a:t>
            </a:r>
            <a:r>
              <a:t>.
Include 3-5 other vocabulary words in your paragraph. You may include the following stems:​
</a:t>
            </a:r>
            <a:r>
              <a:rPr i="1"/>
              <a:t>•   A </a:t>
            </a:r>
            <a:r>
              <a:rPr i="1" b="1">
                <a:solidFill>
                  <a:srgbClr val="7030A0"/>
                </a:solidFill>
              </a:rPr>
              <a:t>loan</a:t>
            </a:r>
            <a:r>
              <a:rPr i="1"/>
              <a:t> is...
</a:t>
            </a:r>
            <a:r>
              <a:rPr i="1"/>
              <a:t>•   </a:t>
            </a:r>
            <a:r>
              <a:rPr i="1" b="1">
                <a:solidFill>
                  <a:srgbClr val="7030A0"/>
                </a:solidFill>
              </a:rPr>
              <a:t>Lending</a:t>
            </a:r>
            <a:r>
              <a:rPr i="1"/>
              <a:t> is related to </a:t>
            </a:r>
            <a:r>
              <a:rPr i="1" b="1">
                <a:solidFill>
                  <a:srgbClr val="7030A0"/>
                </a:solidFill>
              </a:rPr>
              <a:t>borrowing</a:t>
            </a:r>
            <a:r>
              <a:rPr i="1"/>
              <a:t> because...
</a:t>
            </a:r>
            <a:r>
              <a:rPr i="1"/>
              <a:t>•   Some advantages of taking out a </a:t>
            </a:r>
            <a:r>
              <a:rPr i="1" b="1">
                <a:solidFill>
                  <a:srgbClr val="7030A0"/>
                </a:solidFill>
              </a:rPr>
              <a:t>loan</a:t>
            </a:r>
            <a:r>
              <a:rPr i="1"/>
              <a:t> are...
Some disadvantages of taking out of </a:t>
            </a:r>
            <a:r>
              <a:rPr i="1" b="1">
                <a:solidFill>
                  <a:srgbClr val="7030A0"/>
                </a:solidFill>
              </a:rPr>
              <a:t>loan</a:t>
            </a:r>
            <a:r>
              <a:rPr i="1"/>
              <a:t> are...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4060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loan/lending.</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What are some advantages and disadvantages of taking out a loan?</a:t>
            </a:r>
            <a:r>
              <a:t>
</a:t>
            </a:r>
            <a:r>
              <a:rPr i="1"/>
              <a:t>Some advantages of taking out a loan are...
Some disadvantages of taking out of loan are...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4060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4012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What are some advantages and disadvantages of taking out a </a:t>
            </a:r>
            <a:r>
              <a:rPr b="1" sz="2800">
                <a:solidFill>
                  <a:srgbClr val="7030A0"/>
                </a:solidFill>
              </a:rPr>
              <a:t>loan</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4060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4012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406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401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4060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loan</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loan</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