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4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greatest to least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Least to greatest</a:t>
            </a:r>
            <a:r>
              <a:t>" means...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4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Least to greatest</a:t>
            </a:r>
            <a:r>
              <a:t>" means...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4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Least to greatest</a:t>
            </a:r>
            <a:r>
              <a:t>" means...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decimal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decimal</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a:t>
            </a:r>
            <a:r>
              <a:rPr b="1" sz="2000">
                <a:solidFill>
                  <a:srgbClr val="7030A0"/>
                </a:solidFill>
              </a:rPr>
              <a:t>decimal</a:t>
            </a:r>
            <a:r>
              <a:rPr b="1" sz="2000"/>
              <a:t> numbers from least to greatest using expanded notation?</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a:t>
            </a:r>
            <a:r>
              <a:rPr b="1" sz="2000" i="1">
                <a:solidFill>
                  <a:srgbClr val="7030A0"/>
                </a:solidFill>
              </a:rPr>
              <a:t>decimal</a:t>
            </a:r>
            <a:r>
              <a:rPr i="1"/>
              <a:t> numbers from least to greatest using expanded notation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4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54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4025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4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a:t>
            </a:r>
            <a:r>
              <a:rPr b="1">
                <a:solidFill>
                  <a:srgbClr val="7030A0"/>
                </a:solidFill>
              </a:rPr>
              <a:t>decimal</a:t>
            </a:r>
            <a:r>
              <a:t> numbers from least to greatest using expanded notation?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a:t>
            </a:r>
            <a:r>
              <a:rPr b="1">
                <a:solidFill>
                  <a:srgbClr val="7030A0"/>
                </a:solidFill>
              </a:rPr>
              <a:t>decimal</a:t>
            </a:r>
            <a:r>
              <a:t> numbers from least to greatest using expanded notation by...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5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54i.png"/>
          <p:cNvPicPr>
            <a:picLocks noChangeAspect="1"/>
          </p:cNvPicPr>
          <p:nvPr/>
        </p:nvPicPr>
        <p:blipFill>
          <a:blip r:embed="rId9"/>
          <a:stretch>
            <a:fillRect/>
          </a:stretch>
        </p:blipFill>
        <p:spPr>
          <a:xfrm>
            <a:off x="9537192" y="658368"/>
            <a:ext cx="1438656" cy="1078992"/>
          </a:xfrm>
          <a:prstGeom prst="rect">
            <a:avLst/>
          </a:prstGeom>
        </p:spPr>
      </p:pic>
      <p:pic>
        <p:nvPicPr>
          <p:cNvPr id="22" name="Picture 21" descr="M4025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means...
</a:t>
            </a:r>
            <a:r>
              <a:rPr i="1"/>
              <a:t>•   The phrase "</a:t>
            </a:r>
            <a:r>
              <a:rPr i="1" b="1">
                <a:solidFill>
                  <a:srgbClr val="7030A0"/>
                </a:solidFill>
              </a:rPr>
              <a:t>greatest to least</a:t>
            </a:r>
            <a:r>
              <a:rPr i="1"/>
              <a:t>" is different from the phrase "</a:t>
            </a:r>
            <a:r>
              <a:rPr i="1" b="1">
                <a:solidFill>
                  <a:srgbClr val="7030A0"/>
                </a:solidFill>
              </a:rPr>
              <a:t>least to greatest</a:t>
            </a:r>
            <a:r>
              <a:rPr i="1"/>
              <a:t>" because...
</a:t>
            </a:r>
            <a:r>
              <a:rPr i="1"/>
              <a:t>•   I can arrange </a:t>
            </a:r>
            <a:r>
              <a:rPr i="1" b="1">
                <a:solidFill>
                  <a:srgbClr val="7030A0"/>
                </a:solidFill>
              </a:rPr>
              <a:t>decimal</a:t>
            </a:r>
            <a:r>
              <a:rPr i="1"/>
              <a:t> numbers from least to greatest using expanded notation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4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arrange decimal numbers from least to greatest using expanded notation?</a:t>
            </a:r>
            <a:r>
              <a:t>
</a:t>
            </a:r>
            <a:r>
              <a:rPr i="1"/>
              <a:t>I can arrange decimal numbers from least to greatest using expanded notation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4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5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54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M4025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arrange </a:t>
            </a:r>
            <a:r>
              <a:rPr b="1" sz="2800">
                <a:solidFill>
                  <a:srgbClr val="7030A0"/>
                </a:solidFill>
              </a:rPr>
              <a:t>decimal</a:t>
            </a:r>
            <a:r>
              <a:rPr b="1" sz="2800"/>
              <a:t> numbers from least to greatest using expanded notation?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4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54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4025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