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selling price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Selling price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9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cost</a:t>
            </a:r>
            <a:r>
              <a:t> different from </a:t>
            </a:r>
            <a:r>
              <a:rPr b="1">
                <a:solidFill>
                  <a:srgbClr val="7030A0"/>
                </a:solidFill>
              </a:rPr>
              <a:t>selling price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Cost</a:t>
            </a:r>
            <a:r>
              <a:t> is different from </a:t>
            </a:r>
            <a:r>
              <a:rPr b="1">
                <a:solidFill>
                  <a:srgbClr val="7030A0"/>
                </a:solidFill>
              </a:rPr>
              <a:t>selling price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is important to know the </a:t>
            </a:r>
            <a:r>
              <a:rPr b="1" sz="2000">
                <a:solidFill>
                  <a:srgbClr val="7030A0"/>
                </a:solidFill>
              </a:rPr>
              <a:t>cost</a:t>
            </a:r>
            <a:r>
              <a:rPr b="1" sz="2000"/>
              <a:t> of materials or ingredients before selling something?</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know the </a:t>
            </a:r>
            <a:r>
              <a:rPr b="1" sz="2000" i="1">
                <a:solidFill>
                  <a:srgbClr val="7030A0"/>
                </a:solidFill>
              </a:rPr>
              <a:t>cost</a:t>
            </a:r>
            <a:r>
              <a:rPr i="1"/>
              <a:t> of materials or ingredients before selling something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9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is important to know the </a:t>
            </a:r>
            <a:r>
              <a:rPr b="1">
                <a:solidFill>
                  <a:srgbClr val="7030A0"/>
                </a:solidFill>
              </a:rPr>
              <a:t>cost</a:t>
            </a:r>
            <a:r>
              <a:t> of materials or ingredients before selling something?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know the </a:t>
            </a:r>
            <a:r>
              <a:rPr b="1">
                <a:solidFill>
                  <a:srgbClr val="7030A0"/>
                </a:solidFill>
              </a:rPr>
              <a:t>cost</a:t>
            </a:r>
            <a:r>
              <a:t> of materials or ingredients before selling something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cost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cost</a:t>
            </a:r>
            <a:r>
              <a:rPr sz="2000"/>
              <a:t>
• My visual is…
• It relates to what I’ve learned about </a:t>
            </a:r>
            <a:r>
              <a:rPr b="1" sz="2000">
                <a:solidFill>
                  <a:srgbClr val="7030A0"/>
                </a:solidFill>
              </a:rPr>
              <a:t>cost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cost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9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cost...</a:t>
            </a:r>
            <a:r>
              <a:rPr i="1"/>
              <a:t>
From this visual, I can infer… </a:t>
            </a:r>
            <a:r>
              <a:rPr i="0"/>
              <a:t>(use </a:t>
            </a:r>
            <a:r>
              <a:rPr b="1">
                <a:solidFill>
                  <a:srgbClr val="7030A0"/>
                </a:solidFill>
              </a:rPr>
              <a:t>cost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cost</a:t>
            </a:r>
            <a:r>
              <a:t>.
Include 3-5 other vocabulary words in your paragraph. You may include the following stems:​
</a:t>
            </a:r>
            <a:r>
              <a:rPr i="1"/>
              <a:t>•   </a:t>
            </a:r>
            <a:r>
              <a:rPr i="1" b="1">
                <a:solidFill>
                  <a:srgbClr val="7030A0"/>
                </a:solidFill>
              </a:rPr>
              <a:t>Cost</a:t>
            </a:r>
            <a:r>
              <a:rPr i="1"/>
              <a:t> is...
</a:t>
            </a:r>
            <a:r>
              <a:rPr i="1"/>
              <a:t>•   </a:t>
            </a:r>
            <a:r>
              <a:rPr i="1" b="1">
                <a:solidFill>
                  <a:srgbClr val="7030A0"/>
                </a:solidFill>
              </a:rPr>
              <a:t>Cost</a:t>
            </a:r>
            <a:r>
              <a:rPr i="1"/>
              <a:t> is different from </a:t>
            </a:r>
            <a:r>
              <a:rPr i="1" b="1">
                <a:solidFill>
                  <a:srgbClr val="7030A0"/>
                </a:solidFill>
              </a:rPr>
              <a:t>selling price</a:t>
            </a:r>
            <a:r>
              <a:rPr i="1"/>
              <a:t> because...
</a:t>
            </a:r>
            <a:r>
              <a:rPr i="1"/>
              <a:t>•   I think its important to know the </a:t>
            </a:r>
            <a:r>
              <a:rPr i="1" b="1">
                <a:solidFill>
                  <a:srgbClr val="7030A0"/>
                </a:solidFill>
              </a:rPr>
              <a:t>cost</a:t>
            </a:r>
            <a:r>
              <a:rPr i="1"/>
              <a:t> of materials or ingredients before selling something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2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is important to know the cost of materials or ingredients before selling something?</a:t>
            </a:r>
            <a:r>
              <a:t>
</a:t>
            </a:r>
            <a:r>
              <a:rPr i="1"/>
              <a:t>I think its important to know the cost of materials or ingredients before selling something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2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9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is important to know the </a:t>
            </a:r>
            <a:r>
              <a:rPr b="1" sz="2800">
                <a:solidFill>
                  <a:srgbClr val="7030A0"/>
                </a:solidFill>
              </a:rPr>
              <a:t>cost</a:t>
            </a:r>
            <a:r>
              <a:rPr b="1" sz="2800"/>
              <a:t> of materials or ingredients before selling something?</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9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