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2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02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11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 la </a:t>
            </a:r>
            <a:r>
              <a:rPr b="1" sz="2000">
                <a:solidFill>
                  <a:srgbClr val="7030A0"/>
                </a:solidFill>
              </a:rPr>
              <a:t>escasez de recursos</a:t>
            </a:r>
            <a:r>
              <a:rPr b="1" sz="2000"/>
              <a:t> afectar las cosas que tenemos o compramos?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escasez de recursos</a:t>
            </a:r>
            <a:r>
              <a:rPr i="1"/>
              <a:t> afecta las cosas que tenemos o compramos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1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1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 la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 afectar las cosas que tenemos o compramos?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 afecta las cosas que tenemos o compramos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escasez de recursos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escasez de recursos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escasez de recursos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escasez de recursos.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02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escasez de recursos...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escasez de recursos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escasez de recursos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porque...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escasez de recursos</a:t>
            </a:r>
            <a:r>
              <a:rPr i="1"/>
              <a:t> afecta las cosas que tenemos o compramos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1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escasez de recursos.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 la escasez de recursos afectar las cosas que tenemos o compramos?</a:t>
            </a:r>
            <a:r>
              <a:t>
</a:t>
            </a:r>
            <a:r>
              <a:rPr i="1"/>
              <a:t>La escasez de recursos afecta las cosas que tenemos o compramos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1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3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 la </a:t>
            </a:r>
            <a:r>
              <a:rPr b="1" sz="2800">
                <a:solidFill>
                  <a:srgbClr val="7030A0"/>
                </a:solidFill>
              </a:rPr>
              <a:t>escasez de recursos</a:t>
            </a:r>
            <a:r>
              <a:rPr b="1" sz="2800"/>
              <a:t> afectar las cosas que tenemos o compramos?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1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11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escasez de recursos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