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side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side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2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15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width</a:t>
            </a:r>
            <a:r>
              <a:t> related to </a:t>
            </a:r>
            <a:r>
              <a:rPr b="1">
                <a:solidFill>
                  <a:srgbClr val="7030A0"/>
                </a:solidFill>
              </a:rPr>
              <a:t>side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Width</a:t>
            </a:r>
            <a:r>
              <a:t> is related to </a:t>
            </a:r>
            <a:r>
              <a:rPr b="1">
                <a:solidFill>
                  <a:srgbClr val="7030A0"/>
                </a:solidFill>
              </a:rPr>
              <a:t>side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Would the </a:t>
            </a:r>
            <a:r>
              <a:rPr b="1" sz="2000">
                <a:solidFill>
                  <a:srgbClr val="7030A0"/>
                </a:solidFill>
              </a:rPr>
              <a:t>width</a:t>
            </a:r>
            <a:r>
              <a:rPr b="1" sz="2000"/>
              <a:t> of a pencil sharpener change if you put it on its side? Why or why not? </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width</a:t>
            </a:r>
            <a:r>
              <a:rPr i="1"/>
              <a:t> of a pencil sharpener will/will not change if you put it on its side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15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5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Would the </a:t>
            </a:r>
            <a:r>
              <a:rPr b="1">
                <a:solidFill>
                  <a:srgbClr val="7030A0"/>
                </a:solidFill>
              </a:rPr>
              <a:t>width</a:t>
            </a:r>
            <a:r>
              <a:t> of a pencil sharpener change if you put it on its side? Why or why not?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width</a:t>
            </a:r>
            <a:r>
              <a:t> of a pencil sharpener will/will not change if you put it on its side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width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width</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width</a:t>
            </a:r>
            <a:r>
              <a:rPr sz="2000"/>
              <a:t>
• My visual is…
• It relates to what I’ve learned about </a:t>
            </a:r>
            <a:r>
              <a:rPr b="1" sz="2000">
                <a:solidFill>
                  <a:srgbClr val="7030A0"/>
                </a:solidFill>
              </a:rPr>
              <a:t>width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width</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width.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5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5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width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12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width...</a:t>
            </a:r>
            <a:r>
              <a:rPr i="1"/>
              <a:t>
From this visual, I can infer… </a:t>
            </a:r>
            <a:r>
              <a:rPr i="0"/>
              <a:t>(use </a:t>
            </a:r>
            <a:r>
              <a:rPr b="1">
                <a:solidFill>
                  <a:srgbClr val="7030A0"/>
                </a:solidFill>
              </a:rPr>
              <a:t>width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5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width</a:t>
            </a:r>
            <a:r>
              <a:t>.
Include 3-5 other vocabulary words in your paragraph. You may include the following stems:​
</a:t>
            </a:r>
            <a:r>
              <a:rPr i="1"/>
              <a:t>•   </a:t>
            </a:r>
            <a:r>
              <a:rPr i="1" b="1">
                <a:solidFill>
                  <a:srgbClr val="7030A0"/>
                </a:solidFill>
              </a:rPr>
              <a:t>Width</a:t>
            </a:r>
            <a:r>
              <a:rPr i="1"/>
              <a:t> is...
</a:t>
            </a:r>
            <a:r>
              <a:rPr i="1"/>
              <a:t>•   </a:t>
            </a:r>
            <a:r>
              <a:rPr i="1" b="1">
                <a:solidFill>
                  <a:srgbClr val="7030A0"/>
                </a:solidFill>
              </a:rPr>
              <a:t>Width</a:t>
            </a:r>
            <a:r>
              <a:rPr i="1"/>
              <a:t> is related to </a:t>
            </a:r>
            <a:r>
              <a:rPr i="1" b="1">
                <a:solidFill>
                  <a:srgbClr val="7030A0"/>
                </a:solidFill>
              </a:rPr>
              <a:t>side</a:t>
            </a:r>
            <a:r>
              <a:rPr i="1"/>
              <a:t> because...
</a:t>
            </a:r>
            <a:r>
              <a:rPr i="1"/>
              <a:t>•   I think the </a:t>
            </a:r>
            <a:r>
              <a:rPr i="1" b="1">
                <a:solidFill>
                  <a:srgbClr val="7030A0"/>
                </a:solidFill>
              </a:rPr>
              <a:t>width</a:t>
            </a:r>
            <a:r>
              <a:rPr i="1"/>
              <a:t> of a pencil sharpener will/will not change if you put it on its side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15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width.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Would the width of a pencil sharpener change if you put it on its side? Why or why not? </a:t>
            </a:r>
            <a:r>
              <a:t>
</a:t>
            </a:r>
            <a:r>
              <a:rPr i="1"/>
              <a:t>I think the width of a pencil sharpener will/will not change if you put it on its side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15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12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Would the </a:t>
            </a:r>
            <a:r>
              <a:rPr b="1" sz="2800">
                <a:solidFill>
                  <a:srgbClr val="7030A0"/>
                </a:solidFill>
              </a:rPr>
              <a:t>width</a:t>
            </a:r>
            <a:r>
              <a:rPr b="1" sz="2800"/>
              <a:t> of a pencil sharpener change if you put it on its side? Why or why not?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15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5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15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width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Width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