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unplanned spending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Unplanned spending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wants</a:t>
            </a:r>
            <a:r>
              <a:t> related to </a:t>
            </a:r>
            <a:r>
              <a:rPr b="1">
                <a:solidFill>
                  <a:srgbClr val="7030A0"/>
                </a:solidFill>
              </a:rPr>
              <a:t>unplanned spending</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Wants</a:t>
            </a:r>
            <a:r>
              <a:t> are related to </a:t>
            </a:r>
            <a:r>
              <a:rPr b="1">
                <a:solidFill>
                  <a:srgbClr val="7030A0"/>
                </a:solidFill>
              </a:rPr>
              <a:t>unplanned spending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spending</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it important to keep track of the money you </a:t>
            </a:r>
            <a:r>
              <a:rPr b="1" sz="2000">
                <a:solidFill>
                  <a:srgbClr val="7030A0"/>
                </a:solidFill>
              </a:rPr>
              <a:t>spend</a:t>
            </a:r>
            <a:r>
              <a:rPr b="1" sz="2000"/>
              <a:t> on items you </a:t>
            </a:r>
            <a:r>
              <a:rPr b="1" sz="2000">
                <a:solidFill>
                  <a:srgbClr val="7030A0"/>
                </a:solidFill>
              </a:rPr>
              <a:t>want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keep track of the money you </a:t>
            </a:r>
            <a:r>
              <a:rPr b="1" sz="2000" i="1">
                <a:solidFill>
                  <a:srgbClr val="7030A0"/>
                </a:solidFill>
              </a:rPr>
              <a:t>spend</a:t>
            </a:r>
            <a:r>
              <a:rPr i="1"/>
              <a:t> on the items you </a:t>
            </a:r>
            <a:r>
              <a:rPr b="1" sz="2000" i="1">
                <a:solidFill>
                  <a:srgbClr val="7030A0"/>
                </a:solidFill>
              </a:rPr>
              <a:t>want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it important to keep track of the money you </a:t>
            </a:r>
            <a:r>
              <a:rPr b="1">
                <a:solidFill>
                  <a:srgbClr val="7030A0"/>
                </a:solidFill>
              </a:rPr>
              <a:t>spend</a:t>
            </a:r>
            <a:r>
              <a:t> on items you </a:t>
            </a:r>
            <a:r>
              <a:rPr b="1">
                <a:solidFill>
                  <a:srgbClr val="7030A0"/>
                </a:solidFill>
              </a:rPr>
              <a:t>want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keep track of the money you </a:t>
            </a:r>
            <a:r>
              <a:rPr b="1">
                <a:solidFill>
                  <a:srgbClr val="7030A0"/>
                </a:solidFill>
              </a:rPr>
              <a:t>spend</a:t>
            </a:r>
            <a:r>
              <a:t> on the items you </a:t>
            </a:r>
            <a:r>
              <a:rPr b="1">
                <a:solidFill>
                  <a:srgbClr val="7030A0"/>
                </a:solidFill>
              </a:rPr>
              <a:t>want</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wants</a:t>
            </a:r>
            <a:r>
              <a:rPr sz="2000"/>
              <a:t>
• My visual is…
• It relates to what I’ve learned about </a:t>
            </a:r>
            <a:r>
              <a:rPr b="1" sz="2000">
                <a:solidFill>
                  <a:srgbClr val="7030A0"/>
                </a:solidFill>
              </a:rPr>
              <a:t>wants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4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2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rPr i="0"/>
              <a:t>(use </a:t>
            </a:r>
            <a:r>
              <a:rPr b="1">
                <a:solidFill>
                  <a:srgbClr val="7030A0"/>
                </a:solidFill>
              </a:rPr>
              <a:t>wants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wants</a:t>
            </a:r>
            <a:r>
              <a:t>.
Include 3-5 other vocabulary words in your paragraph. You may include the following stems:​
</a:t>
            </a:r>
            <a:r>
              <a:rPr i="1"/>
              <a:t>•   </a:t>
            </a:r>
            <a:r>
              <a:rPr i="1" b="1">
                <a:solidFill>
                  <a:srgbClr val="7030A0"/>
                </a:solidFill>
              </a:rPr>
              <a:t>Wants</a:t>
            </a:r>
            <a:r>
              <a:rPr i="1"/>
              <a:t> are...
</a:t>
            </a:r>
            <a:r>
              <a:rPr i="1"/>
              <a:t>•   </a:t>
            </a:r>
            <a:r>
              <a:rPr i="1" b="1">
                <a:solidFill>
                  <a:srgbClr val="7030A0"/>
                </a:solidFill>
              </a:rPr>
              <a:t>Wants</a:t>
            </a:r>
            <a:r>
              <a:rPr i="1"/>
              <a:t> are related to </a:t>
            </a:r>
            <a:r>
              <a:rPr i="1" b="1">
                <a:solidFill>
                  <a:srgbClr val="7030A0"/>
                </a:solidFill>
              </a:rPr>
              <a:t>unplanned spending</a:t>
            </a:r>
            <a:r>
              <a:rPr i="1"/>
              <a:t> because...
</a:t>
            </a:r>
            <a:r>
              <a:rPr i="1"/>
              <a:t>•   I think its important to keep track of the money you </a:t>
            </a:r>
            <a:r>
              <a:rPr i="1" b="1">
                <a:solidFill>
                  <a:srgbClr val="7030A0"/>
                </a:solidFill>
              </a:rPr>
              <a:t>spend</a:t>
            </a:r>
            <a:r>
              <a:rPr i="1"/>
              <a:t> on the items you </a:t>
            </a:r>
            <a:r>
              <a:rPr i="1" b="1">
                <a:solidFill>
                  <a:srgbClr val="7030A0"/>
                </a:solidFill>
              </a:rPr>
              <a:t>want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4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wants.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it important to keep track of the money you spend on items you want?</a:t>
            </a:r>
            <a:r>
              <a:t>
</a:t>
            </a:r>
            <a:r>
              <a:rPr i="1"/>
              <a:t>I think its important to keep track of the money you spend on the items you want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4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4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2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it important to keep track of the money you </a:t>
            </a:r>
            <a:r>
              <a:rPr b="1" sz="2800">
                <a:solidFill>
                  <a:srgbClr val="7030A0"/>
                </a:solidFill>
              </a:rPr>
              <a:t>spend</a:t>
            </a:r>
            <a:r>
              <a:rPr b="1" sz="2800"/>
              <a:t> on items you </a:t>
            </a:r>
            <a:r>
              <a:rPr b="1" sz="2800">
                <a:solidFill>
                  <a:srgbClr val="7030A0"/>
                </a:solidFill>
              </a:rPr>
              <a:t>want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