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5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greatest to least</a:t>
            </a:r>
            <a:r>
              <a:t> mean?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Greatest to least</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7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least to greatest</a:t>
            </a:r>
            <a:r>
              <a:t>" mean?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Least to greatest</a:t>
            </a:r>
            <a:r>
              <a:t> means...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07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5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greatest to least</a:t>
            </a:r>
            <a:r>
              <a:t>" different from the phrase "</a:t>
            </a:r>
            <a:r>
              <a:rPr b="1">
                <a:solidFill>
                  <a:srgbClr val="7030A0"/>
                </a:solidFill>
              </a:rPr>
              <a:t>least to greatest</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greatest to least</a:t>
            </a:r>
            <a:r>
              <a:t>" is different from the phrase "</a:t>
            </a:r>
            <a:r>
              <a:rPr b="1">
                <a:solidFill>
                  <a:srgbClr val="7030A0"/>
                </a:solidFill>
              </a:rPr>
              <a:t>least to greatest</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2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data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Data</a:t>
            </a:r>
            <a:r>
              <a:t> is... </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0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bar graph</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bar graph</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its important to understand </a:t>
            </a:r>
            <a:r>
              <a:rPr b="1" sz="2000">
                <a:solidFill>
                  <a:srgbClr val="7030A0"/>
                </a:solidFill>
              </a:rPr>
              <a:t>greatest to least</a:t>
            </a:r>
            <a:r>
              <a:rPr b="1" sz="2000"/>
              <a:t> when organizing data in a </a:t>
            </a:r>
            <a:r>
              <a:rPr b="1" sz="2000">
                <a:solidFill>
                  <a:srgbClr val="7030A0"/>
                </a:solidFill>
              </a:rPr>
              <a:t>bar graph</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its important to understand </a:t>
            </a:r>
            <a:r>
              <a:rPr b="1" sz="2000" i="1">
                <a:solidFill>
                  <a:srgbClr val="7030A0"/>
                </a:solidFill>
              </a:rPr>
              <a:t>greatest to least</a:t>
            </a:r>
            <a:r>
              <a:rPr i="1"/>
              <a:t> when organizing data in a </a:t>
            </a:r>
            <a:r>
              <a:rPr b="1" sz="2000" i="1">
                <a:solidFill>
                  <a:srgbClr val="7030A0"/>
                </a:solidFill>
              </a:rPr>
              <a:t>bar graph</a:t>
            </a:r>
            <a:r>
              <a:rPr i="1"/>
              <a:t> because... </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05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07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02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3009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5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its important to understand </a:t>
            </a:r>
            <a:r>
              <a:rPr b="1">
                <a:solidFill>
                  <a:srgbClr val="7030A0"/>
                </a:solidFill>
              </a:rPr>
              <a:t>greatest to least</a:t>
            </a:r>
            <a:r>
              <a:t> when organizing data in a </a:t>
            </a:r>
            <a:r>
              <a:rPr b="1">
                <a:solidFill>
                  <a:srgbClr val="7030A0"/>
                </a:solidFill>
              </a:rPr>
              <a:t>bar graph</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its important to understand </a:t>
            </a:r>
            <a:r>
              <a:rPr b="1">
                <a:solidFill>
                  <a:srgbClr val="7030A0"/>
                </a:solidFill>
              </a:rPr>
              <a:t>greatest to least</a:t>
            </a:r>
            <a:r>
              <a:t> when organizing data in a </a:t>
            </a:r>
            <a:r>
              <a:rPr b="1">
                <a:solidFill>
                  <a:srgbClr val="7030A0"/>
                </a:solidFill>
              </a:rPr>
              <a:t>bar graph</a:t>
            </a:r>
            <a:r>
              <a:t> because... </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greatest to least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greatest to least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greatest to least</a:t>
            </a:r>
            <a:r>
              <a:rPr sz="2000"/>
              <a:t>
• My visual is…
• It relates to what I’ve learned about </a:t>
            </a:r>
            <a:r>
              <a:rPr b="1" sz="2000">
                <a:solidFill>
                  <a:srgbClr val="7030A0"/>
                </a:solidFill>
              </a:rPr>
              <a:t>greatest to least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greatest to least</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greatest to least.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5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5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greatest to least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074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3028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M3009i.png"/>
          <p:cNvPicPr>
            <a:picLocks noChangeAspect="1"/>
          </p:cNvPicPr>
          <p:nvPr/>
        </p:nvPicPr>
        <p:blipFill>
          <a:blip r:embed="rId11"/>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greatest to least...</a:t>
            </a:r>
            <a:r>
              <a:rPr i="1"/>
              <a:t>
From this visual, I can infer… </a:t>
            </a:r>
            <a:r>
              <a:rPr i="0"/>
              <a:t>(use </a:t>
            </a:r>
            <a:r>
              <a:rPr b="1">
                <a:solidFill>
                  <a:srgbClr val="7030A0"/>
                </a:solidFill>
              </a:rPr>
              <a:t>greatest to least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greatest to least</a:t>
            </a:r>
            <a:r>
              <a:t>.
Include 3-5 other vocabulary words in your paragraph. You may include the following stems:​
</a:t>
            </a:r>
            <a:r>
              <a:rPr i="1"/>
              <a:t>•   </a:t>
            </a:r>
            <a:r>
              <a:rPr i="1" b="1">
                <a:solidFill>
                  <a:srgbClr val="7030A0"/>
                </a:solidFill>
              </a:rPr>
              <a:t>Greatest to least</a:t>
            </a:r>
            <a:r>
              <a:rPr i="1"/>
              <a:t> means...
</a:t>
            </a:r>
            <a:r>
              <a:rPr i="1"/>
              <a:t>•   The phrase "</a:t>
            </a:r>
            <a:r>
              <a:rPr i="1" b="1">
                <a:solidFill>
                  <a:srgbClr val="7030A0"/>
                </a:solidFill>
              </a:rPr>
              <a:t>greatest to least</a:t>
            </a:r>
            <a:r>
              <a:rPr i="1"/>
              <a:t>" is different from the phrase "</a:t>
            </a:r>
            <a:r>
              <a:rPr i="1" b="1">
                <a:solidFill>
                  <a:srgbClr val="7030A0"/>
                </a:solidFill>
              </a:rPr>
              <a:t>least to greatest</a:t>
            </a:r>
            <a:r>
              <a:rPr i="1"/>
              <a:t>" because...
</a:t>
            </a:r>
            <a:r>
              <a:rPr i="1"/>
              <a:t>•   I think its important to understand </a:t>
            </a:r>
            <a:r>
              <a:rPr i="1" b="1">
                <a:solidFill>
                  <a:srgbClr val="7030A0"/>
                </a:solidFill>
              </a:rPr>
              <a:t>greatest to least</a:t>
            </a:r>
            <a:r>
              <a:rPr i="1"/>
              <a:t> when organizing data in a </a:t>
            </a:r>
            <a:r>
              <a:rPr i="1" b="1">
                <a:solidFill>
                  <a:srgbClr val="7030A0"/>
                </a:solidFill>
              </a:rPr>
              <a:t>bar graph</a:t>
            </a:r>
            <a:r>
              <a:rPr i="1"/>
              <a:t> because...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05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greatest to least.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its important to understand greatest to least when organizing data in a bar graph?</a:t>
            </a:r>
            <a:r>
              <a:t>
</a:t>
            </a:r>
            <a:r>
              <a:rPr i="1"/>
              <a:t>I think its important to understand greatest to least when organizing data in a bar graph because... </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05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3074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3028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M3009w.png"/>
          <p:cNvPicPr>
            <a:picLocks noChangeAspect="1"/>
          </p:cNvPicPr>
          <p:nvPr/>
        </p:nvPicPr>
        <p:blipFill>
          <a:blip r:embed="rId7"/>
          <a:stretch>
            <a:fillRect/>
          </a:stretch>
        </p:blipFill>
        <p:spPr>
          <a:xfrm>
            <a:off x="6089904" y="9144"/>
            <a:ext cx="3054096" cy="2286000"/>
          </a:xfrm>
          <a:prstGeom prst="rect">
            <a:avLst/>
          </a:prstGeom>
        </p:spPr>
      </p:pic>
      <p:pic>
        <p:nvPicPr>
          <p:cNvPr id="12" name="Picture 11" descr="pacman.png"/>
          <p:cNvPicPr>
            <a:picLocks noChangeAspect="1"/>
          </p:cNvPicPr>
          <p:nvPr/>
        </p:nvPicPr>
        <p:blipFill>
          <a:blip r:embed="rId8"/>
          <a:stretch>
            <a:fillRect/>
          </a:stretch>
        </p:blipFill>
        <p:spPr>
          <a:xfrm>
            <a:off x="7360920" y="2642616"/>
            <a:ext cx="1199803" cy="689956"/>
          </a:xfrm>
          <a:prstGeom prst="rect">
            <a:avLst/>
          </a:prstGeom>
        </p:spPr>
      </p:pic>
      <p:pic>
        <p:nvPicPr>
          <p:cNvPr id="13" name="Picture 12" descr="bracket.png"/>
          <p:cNvPicPr>
            <a:picLocks noChangeAspect="1"/>
          </p:cNvPicPr>
          <p:nvPr/>
        </p:nvPicPr>
        <p:blipFill>
          <a:blip r:embed="rId9"/>
          <a:stretch>
            <a:fillRect/>
          </a:stretch>
        </p:blipFill>
        <p:spPr>
          <a:xfrm>
            <a:off x="5888736" y="2642616"/>
            <a:ext cx="969264" cy="758952"/>
          </a:xfrm>
          <a:prstGeom prst="rect">
            <a:avLst/>
          </a:prstGeom>
        </p:spPr>
      </p:pic>
      <p:pic>
        <p:nvPicPr>
          <p:cNvPr id="14" name="Picture 13" descr="noun-write-1439720.png"/>
          <p:cNvPicPr>
            <a:picLocks noChangeAspect="1"/>
          </p:cNvPicPr>
          <p:nvPr/>
        </p:nvPicPr>
        <p:blipFill>
          <a:blip r:embed="rId10"/>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its important to understand </a:t>
            </a:r>
            <a:r>
              <a:rPr b="1" sz="2800">
                <a:solidFill>
                  <a:srgbClr val="7030A0"/>
                </a:solidFill>
              </a:rPr>
              <a:t>greatest to least</a:t>
            </a:r>
            <a:r>
              <a:rPr b="1" sz="2800"/>
              <a:t> when organizing data in a </a:t>
            </a:r>
            <a:r>
              <a:rPr b="1" sz="2800">
                <a:solidFill>
                  <a:srgbClr val="7030A0"/>
                </a:solidFill>
              </a:rPr>
              <a:t>bar graph</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05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07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02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3009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5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7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2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