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2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2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8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deposit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 </a:t>
            </a:r>
            <a:r>
              <a:rPr b="1">
                <a:solidFill>
                  <a:srgbClr val="7030A0"/>
                </a:solidFill>
              </a:rPr>
              <a:t>deposit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you want to be </a:t>
            </a:r>
            <a:r>
              <a:rPr b="1" sz="2000">
                <a:solidFill>
                  <a:srgbClr val="7030A0"/>
                </a:solidFill>
              </a:rPr>
              <a:t>saving</a:t>
            </a:r>
            <a:r>
              <a:rPr b="1" sz="2000"/>
              <a:t> for? Why?</a:t>
            </a:r>
          </a:p>
        </p:txBody>
      </p:sp>
      <p:sp>
        <p:nvSpPr>
          <p:cNvPr id="5" name="TextBox 4"/>
          <p:cNvSpPr txBox="1"/>
          <p:nvPr/>
        </p:nvSpPr>
        <p:spPr>
          <a:xfrm>
            <a:off x="0" y="1490472"/>
            <a:ext cx="5751576" cy="923544"/>
          </a:xfrm>
          <a:prstGeom prst="rect">
            <a:avLst/>
          </a:prstGeom>
          <a:noFill/>
        </p:spPr>
        <p:txBody>
          <a:bodyPr wrap="square">
            <a:spAutoFit/>
          </a:bodyPr>
          <a:lstStyle/>
          <a:p>
            <a:r>
              <a:rPr i="1"/>
              <a:t>I want to be </a:t>
            </a:r>
            <a:r>
              <a:rPr b="1" sz="2000" i="1">
                <a:solidFill>
                  <a:srgbClr val="7030A0"/>
                </a:solidFill>
              </a:rPr>
              <a:t>saving</a:t>
            </a:r>
            <a:r>
              <a:rPr i="1"/>
              <a:t> for...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want to be </a:t>
            </a:r>
            <a:r>
              <a:rPr b="1">
                <a:solidFill>
                  <a:srgbClr val="7030A0"/>
                </a:solidFill>
              </a:rPr>
              <a:t>saving</a:t>
            </a:r>
            <a:r>
              <a:t> for?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want to be </a:t>
            </a:r>
            <a:r>
              <a:rPr b="1">
                <a:solidFill>
                  <a:srgbClr val="7030A0"/>
                </a:solidFill>
              </a:rPr>
              <a:t>saving</a:t>
            </a:r>
            <a:r>
              <a:t> for...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8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2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8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 </a:t>
            </a:r>
            <a:r>
              <a:rPr i="1" b="1">
                <a:solidFill>
                  <a:srgbClr val="7030A0"/>
                </a:solidFill>
              </a:rPr>
              <a:t>deposit</a:t>
            </a:r>
            <a:r>
              <a:rPr i="1"/>
              <a:t> because...
</a:t>
            </a:r>
            <a:r>
              <a:rPr i="1"/>
              <a:t>•   I want to be </a:t>
            </a:r>
            <a:r>
              <a:rPr i="1" b="1">
                <a:solidFill>
                  <a:srgbClr val="7030A0"/>
                </a:solidFill>
              </a:rPr>
              <a:t>saving</a:t>
            </a:r>
            <a:r>
              <a:rPr i="1"/>
              <a:t> for...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08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want to be saving for? Why?</a:t>
            </a:r>
            <a:r>
              <a:t>
</a:t>
            </a:r>
            <a:r>
              <a:rPr i="1"/>
              <a:t>I want to be saving for...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8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2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is something you want to be </a:t>
            </a:r>
            <a:r>
              <a:rPr b="1" sz="2800">
                <a:solidFill>
                  <a:srgbClr val="7030A0"/>
                </a:solidFill>
              </a:rPr>
              <a:t>saving</a:t>
            </a:r>
            <a:r>
              <a:rPr b="1" sz="2800"/>
              <a:t> for?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08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2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8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