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numbers from "</a:t>
            </a:r>
            <a:r>
              <a:rPr b="1" sz="2000">
                <a:solidFill>
                  <a:srgbClr val="7030A0"/>
                </a:solidFill>
              </a:rPr>
              <a:t>least to greatest</a:t>
            </a:r>
            <a:r>
              <a:rPr b="1" sz="2000"/>
              <a:t>" using </a:t>
            </a:r>
            <a:r>
              <a:rPr b="1" sz="2000">
                <a:solidFill>
                  <a:srgbClr val="7030A0"/>
                </a:solidFill>
              </a:rPr>
              <a:t>place value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numbers from "</a:t>
            </a:r>
            <a:r>
              <a:rPr b="1" sz="2000" i="1">
                <a:solidFill>
                  <a:srgbClr val="7030A0"/>
                </a:solidFill>
              </a:rPr>
              <a:t>least to greatest</a:t>
            </a:r>
            <a:r>
              <a:rPr i="1"/>
              <a:t>" using </a:t>
            </a:r>
            <a:r>
              <a:rPr b="1" sz="2000" i="1">
                <a:solidFill>
                  <a:srgbClr val="7030A0"/>
                </a:solidFill>
              </a:rPr>
              <a:t>place value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5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least to greatest</a:t>
            </a:r>
            <a:r>
              <a:t>" using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least to greatest</a:t>
            </a:r>
            <a:r>
              <a:t>" using </a:t>
            </a:r>
            <a:r>
              <a:rPr b="1">
                <a:solidFill>
                  <a:srgbClr val="7030A0"/>
                </a:solidFill>
              </a:rPr>
              <a:t>place value</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2069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place value</a:t>
            </a:r>
            <a:r>
              <a:rPr i="1"/>
              <a:t> because...
</a:t>
            </a:r>
            <a:r>
              <a:rPr i="1"/>
              <a:t>•   I can arrange numbers from "</a:t>
            </a:r>
            <a:r>
              <a:rPr i="1" b="1">
                <a:solidFill>
                  <a:srgbClr val="7030A0"/>
                </a:solidFill>
              </a:rPr>
              <a:t>least to greatest</a:t>
            </a:r>
            <a:r>
              <a:rPr i="1"/>
              <a:t>" using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arrange numbers from "least to greatest" using place value?</a:t>
            </a:r>
            <a:r>
              <a:t>
</a:t>
            </a:r>
            <a:r>
              <a:rPr i="1"/>
              <a:t>I can arrange numbers from "least to greatest" using place value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5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2069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numbers from "</a:t>
            </a:r>
            <a:r>
              <a:rPr b="1" sz="2800">
                <a:solidFill>
                  <a:srgbClr val="7030A0"/>
                </a:solidFill>
              </a:rPr>
              <a:t>least to greatest</a:t>
            </a:r>
            <a:r>
              <a:rPr b="1" sz="2800"/>
              <a:t>" using </a:t>
            </a:r>
            <a:r>
              <a:rPr b="1" sz="2800">
                <a:solidFill>
                  <a:srgbClr val="7030A0"/>
                </a:solidFill>
              </a:rPr>
              <a:t>place value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5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