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6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centavos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está relacionado con los </a:t>
            </a:r>
            <a:r>
              <a:rPr b="1">
                <a:solidFill>
                  <a:srgbClr val="7030A0"/>
                </a:solidFill>
              </a:rPr>
              <a:t>centavos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es algo por lo que quieres </a:t>
            </a:r>
            <a:r>
              <a:rPr b="1" sz="2000">
                <a:solidFill>
                  <a:srgbClr val="7030A0"/>
                </a:solidFill>
              </a:rPr>
              <a:t>ahorrar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Quiero </a:t>
            </a:r>
            <a:r>
              <a:rPr b="1" sz="2000" i="1">
                <a:solidFill>
                  <a:srgbClr val="7030A0"/>
                </a:solidFill>
              </a:rPr>
              <a:t>ahorrar</a:t>
            </a:r>
            <a:r>
              <a:rPr i="1"/>
              <a:t> para...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6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algo por lo que quieres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Quiero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para...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ahorro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ahorro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ahorro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ahorro.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ahorro...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está relacionado con los </a:t>
            </a:r>
            <a:r>
              <a:rPr i="1" b="1">
                <a:solidFill>
                  <a:srgbClr val="7030A0"/>
                </a:solidFill>
              </a:rPr>
              <a:t>centavos</a:t>
            </a:r>
            <a:r>
              <a:rPr i="1"/>
              <a:t> porque...
</a:t>
            </a:r>
            <a:r>
              <a:rPr i="1"/>
              <a:t>•   Quiero </a:t>
            </a:r>
            <a:r>
              <a:rPr i="1" b="1">
                <a:solidFill>
                  <a:srgbClr val="7030A0"/>
                </a:solidFill>
              </a:rPr>
              <a:t>ahorrar</a:t>
            </a:r>
            <a:r>
              <a:rPr i="1"/>
              <a:t> para...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6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ahorro.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es algo por lo que quieres ahorrar? ¿Por qué?</a:t>
            </a:r>
            <a:r>
              <a:t>
</a:t>
            </a:r>
            <a:r>
              <a:rPr i="1"/>
              <a:t>Quiero ahorrar para...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es algo por lo que quieres </a:t>
            </a:r>
            <a:r>
              <a:rPr b="1" sz="2800">
                <a:solidFill>
                  <a:srgbClr val="7030A0"/>
                </a:solidFill>
              </a:rPr>
              <a:t>ahorrar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6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