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4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least to greatest</a:t>
            </a:r>
            <a:r>
              <a:t>" mean?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Least to greatest</a:t>
            </a:r>
            <a:r>
              <a: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104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103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greatest to least</a:t>
            </a:r>
            <a:r>
              <a:t>" different from to "</a:t>
            </a:r>
            <a:r>
              <a:rPr b="1">
                <a:solidFill>
                  <a:srgbClr val="7030A0"/>
                </a:solidFill>
              </a:rPr>
              <a:t>least to greatest</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Greatest to least</a:t>
            </a:r>
            <a:r>
              <a:t> is different from "</a:t>
            </a:r>
            <a:r>
              <a:rPr b="1">
                <a:solidFill>
                  <a:srgbClr val="7030A0"/>
                </a:solidFill>
              </a:rPr>
              <a:t>least to greatest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is an example of three numbers in order from </a:t>
            </a:r>
            <a:r>
              <a:rPr b="1" sz="2000">
                <a:solidFill>
                  <a:srgbClr val="7030A0"/>
                </a:solidFill>
              </a:rPr>
              <a:t>greatest to least</a:t>
            </a:r>
            <a:r>
              <a:rPr b="1" sz="2000"/>
              <a:t>? How do you know?</a:t>
            </a:r>
          </a:p>
        </p:txBody>
      </p:sp>
      <p:sp>
        <p:nvSpPr>
          <p:cNvPr id="5" name="TextBox 4"/>
          <p:cNvSpPr txBox="1"/>
          <p:nvPr/>
        </p:nvSpPr>
        <p:spPr>
          <a:xfrm>
            <a:off x="0" y="1490472"/>
            <a:ext cx="5751576" cy="923544"/>
          </a:xfrm>
          <a:prstGeom prst="rect">
            <a:avLst/>
          </a:prstGeom>
          <a:noFill/>
        </p:spPr>
        <p:txBody>
          <a:bodyPr wrap="square">
            <a:spAutoFit/>
          </a:bodyPr>
          <a:lstStyle/>
          <a:p>
            <a:r>
              <a:rPr i="1"/>
              <a:t>Three numbers in order from </a:t>
            </a:r>
            <a:r>
              <a:rPr b="1" sz="2000" i="1">
                <a:solidFill>
                  <a:srgbClr val="7030A0"/>
                </a:solidFill>
              </a:rPr>
              <a:t>greatest to least</a:t>
            </a:r>
            <a:r>
              <a:rPr i="1"/>
              <a:t> are...
I know this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103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4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3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example of three numbers in order from </a:t>
            </a:r>
            <a:r>
              <a:rPr b="1">
                <a:solidFill>
                  <a:srgbClr val="7030A0"/>
                </a:solidFill>
              </a:rPr>
              <a:t>greatest to least</a:t>
            </a:r>
            <a:r>
              <a:t>? How do you know?</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Three numbers in order from </a:t>
            </a:r>
            <a:r>
              <a:rPr b="1">
                <a:solidFill>
                  <a:srgbClr val="7030A0"/>
                </a:solidFill>
              </a:rPr>
              <a:t>greatest to least</a:t>
            </a:r>
            <a:r>
              <a:t> are...
I know this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greatest to least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greatest to least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greatest to least</a:t>
            </a:r>
            <a:r>
              <a:rPr sz="2000"/>
              <a:t>
• My visual is…
• It relates to what I’ve learned about </a:t>
            </a:r>
            <a:r>
              <a:rPr b="1" sz="2000">
                <a:solidFill>
                  <a:srgbClr val="7030A0"/>
                </a:solidFill>
              </a:rPr>
              <a:t>greatest to least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greatest to least</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greatest to least.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3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3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greatest to least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104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greatest to least...</a:t>
            </a:r>
            <a:r>
              <a:rPr i="1"/>
              <a:t>
From this visual, I can infer… </a:t>
            </a:r>
            <a:r>
              <a:rPr i="0"/>
              <a:t>(use </a:t>
            </a:r>
            <a:r>
              <a:rPr b="1">
                <a:solidFill>
                  <a:srgbClr val="7030A0"/>
                </a:solidFill>
              </a:rPr>
              <a:t>greatest to least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greatest to least</a:t>
            </a:r>
            <a:r>
              <a:t>.
Include 3-5 other vocabulary words in your paragraph. You may include the following stems:​
</a:t>
            </a:r>
            <a:r>
              <a:rPr i="1"/>
              <a:t>•   </a:t>
            </a:r>
            <a:r>
              <a:rPr i="1" b="1">
                <a:solidFill>
                  <a:srgbClr val="7030A0"/>
                </a:solidFill>
              </a:rPr>
              <a:t>Greatest to least</a:t>
            </a:r>
            <a:r>
              <a:rPr i="1"/>
              <a:t> is...
</a:t>
            </a:r>
            <a:r>
              <a:rPr i="1"/>
              <a:t>•   </a:t>
            </a:r>
            <a:r>
              <a:rPr i="1" b="1">
                <a:solidFill>
                  <a:srgbClr val="7030A0"/>
                </a:solidFill>
              </a:rPr>
              <a:t>Greatest to least</a:t>
            </a:r>
            <a:r>
              <a:rPr i="1"/>
              <a:t> is different from "</a:t>
            </a:r>
            <a:r>
              <a:rPr i="1" b="1">
                <a:solidFill>
                  <a:srgbClr val="7030A0"/>
                </a:solidFill>
              </a:rPr>
              <a:t>least to greatest</a:t>
            </a:r>
            <a:r>
              <a:rPr i="1"/>
              <a:t>" because...
</a:t>
            </a:r>
            <a:r>
              <a:rPr i="1"/>
              <a:t>•   Three numbers in order from </a:t>
            </a:r>
            <a:r>
              <a:rPr i="1" b="1">
                <a:solidFill>
                  <a:srgbClr val="7030A0"/>
                </a:solidFill>
              </a:rPr>
              <a:t>greatest to least</a:t>
            </a:r>
            <a:r>
              <a:rPr i="1"/>
              <a:t> are...
I know this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103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greatest to least.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is an example of three numbers in order from greatest to least? How do you know?</a:t>
            </a:r>
            <a:r>
              <a:t>
</a:t>
            </a:r>
            <a:r>
              <a:rPr i="1"/>
              <a:t>Three numbers in order from greatest to least are...
I know this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103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104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is an example of three numbers in order from </a:t>
            </a:r>
            <a:r>
              <a:rPr b="1" sz="2800">
                <a:solidFill>
                  <a:srgbClr val="7030A0"/>
                </a:solidFill>
              </a:rPr>
              <a:t>greatest to least</a:t>
            </a:r>
            <a:r>
              <a:rPr b="1" sz="2800"/>
              <a:t>? How do you know?</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103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4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3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4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103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greatest to least</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Greatest to least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